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1"/>
  </p:handoutMasterIdLst>
  <p:sldIdLst>
    <p:sldId id="409" r:id="rId2"/>
    <p:sldId id="410" r:id="rId3"/>
    <p:sldId id="411" r:id="rId4"/>
    <p:sldId id="415" r:id="rId5"/>
    <p:sldId id="424" r:id="rId6"/>
    <p:sldId id="421" r:id="rId7"/>
    <p:sldId id="418" r:id="rId8"/>
    <p:sldId id="422" r:id="rId9"/>
    <p:sldId id="423" r:id="rId10"/>
    <p:sldId id="425" r:id="rId11"/>
    <p:sldId id="288" r:id="rId12"/>
    <p:sldId id="420" r:id="rId13"/>
    <p:sldId id="417" r:id="rId14"/>
    <p:sldId id="426" r:id="rId15"/>
    <p:sldId id="406" r:id="rId16"/>
    <p:sldId id="427" r:id="rId17"/>
    <p:sldId id="428" r:id="rId18"/>
    <p:sldId id="430" r:id="rId19"/>
    <p:sldId id="434" r:id="rId20"/>
    <p:sldId id="431" r:id="rId21"/>
    <p:sldId id="432" r:id="rId22"/>
    <p:sldId id="433" r:id="rId23"/>
    <p:sldId id="435" r:id="rId24"/>
    <p:sldId id="436" r:id="rId25"/>
    <p:sldId id="437" r:id="rId26"/>
    <p:sldId id="438" r:id="rId27"/>
    <p:sldId id="412" r:id="rId28"/>
    <p:sldId id="257" r:id="rId29"/>
    <p:sldId id="27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66CC"/>
    <a:srgbClr val="FFFF99"/>
    <a:srgbClr val="66CCFF"/>
    <a:srgbClr val="FF66FF"/>
    <a:srgbClr val="FFFFCC"/>
    <a:srgbClr val="3399FF"/>
    <a:srgbClr val="009999"/>
    <a:srgbClr val="00CC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2" autoAdjust="0"/>
    <p:restoredTop sz="94660"/>
  </p:normalViewPr>
  <p:slideViewPr>
    <p:cSldViewPr>
      <p:cViewPr>
        <p:scale>
          <a:sx n="80" d="100"/>
          <a:sy n="80" d="100"/>
        </p:scale>
        <p:origin x="-786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196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673B1A-85FC-415D-9F5E-07C0F65994EB}" type="doc">
      <dgm:prSet loTypeId="urn:microsoft.com/office/officeart/2005/8/layout/cycle2" loCatId="cycle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F4A425-9576-4293-8736-6D732B7C7736}">
      <dgm:prSet phldrT="[Text]"/>
      <dgm:spPr/>
      <dgm:t>
        <a:bodyPr/>
        <a:lstStyle/>
        <a:p>
          <a:r>
            <a:rPr lang="en-US" smtClean="0"/>
            <a:t>Know your time</a:t>
          </a:r>
          <a:endParaRPr lang="en-US"/>
        </a:p>
      </dgm:t>
    </dgm:pt>
    <dgm:pt modelId="{A6C08E24-A900-4FA1-B947-E6B042B9EAF0}" type="parTrans" cxnId="{9CC5FEF5-D81A-40A7-854C-43E9152F0B5B}">
      <dgm:prSet/>
      <dgm:spPr/>
      <dgm:t>
        <a:bodyPr/>
        <a:lstStyle/>
        <a:p>
          <a:endParaRPr lang="en-US"/>
        </a:p>
      </dgm:t>
    </dgm:pt>
    <dgm:pt modelId="{6372B48D-DA15-422A-8D53-D8769C0BD5F0}" type="sibTrans" cxnId="{9CC5FEF5-D81A-40A7-854C-43E9152F0B5B}">
      <dgm:prSet/>
      <dgm:spPr/>
      <dgm:t>
        <a:bodyPr/>
        <a:lstStyle/>
        <a:p>
          <a:endParaRPr lang="en-US"/>
        </a:p>
      </dgm:t>
    </dgm:pt>
    <dgm:pt modelId="{C459EE86-A99D-4D30-86B8-63F223ECF09B}">
      <dgm:prSet phldrT="[Text]"/>
      <dgm:spPr/>
      <dgm:t>
        <a:bodyPr/>
        <a:lstStyle/>
        <a:p>
          <a:r>
            <a:rPr lang="en-US" smtClean="0"/>
            <a:t>Plan your time</a:t>
          </a:r>
          <a:endParaRPr lang="en-US"/>
        </a:p>
      </dgm:t>
    </dgm:pt>
    <dgm:pt modelId="{FE7C12B5-8075-42ED-8CB7-9A69413192FD}" type="parTrans" cxnId="{3D4E2276-466F-4FE3-86B6-41F7E14B8AF1}">
      <dgm:prSet/>
      <dgm:spPr/>
      <dgm:t>
        <a:bodyPr/>
        <a:lstStyle/>
        <a:p>
          <a:endParaRPr lang="en-US"/>
        </a:p>
      </dgm:t>
    </dgm:pt>
    <dgm:pt modelId="{7F9280A8-CED4-41D6-A797-3DA30D762C96}" type="sibTrans" cxnId="{3D4E2276-466F-4FE3-86B6-41F7E14B8AF1}">
      <dgm:prSet/>
      <dgm:spPr/>
      <dgm:t>
        <a:bodyPr/>
        <a:lstStyle/>
        <a:p>
          <a:endParaRPr lang="en-US"/>
        </a:p>
      </dgm:t>
    </dgm:pt>
    <dgm:pt modelId="{29651DFF-EFF7-4FB6-8118-556F6892C67C}">
      <dgm:prSet phldrT="[Text]"/>
      <dgm:spPr/>
      <dgm:t>
        <a:bodyPr/>
        <a:lstStyle/>
        <a:p>
          <a:r>
            <a:rPr lang="en-US" smtClean="0"/>
            <a:t>Run with your time</a:t>
          </a:r>
          <a:endParaRPr lang="en-US"/>
        </a:p>
      </dgm:t>
    </dgm:pt>
    <dgm:pt modelId="{DD3510A7-81F4-440B-B3DA-5507E0EE8C8F}" type="parTrans" cxnId="{8400F21B-2AF6-4111-B67E-C922A47EA8E3}">
      <dgm:prSet/>
      <dgm:spPr/>
      <dgm:t>
        <a:bodyPr/>
        <a:lstStyle/>
        <a:p>
          <a:endParaRPr lang="en-US"/>
        </a:p>
      </dgm:t>
    </dgm:pt>
    <dgm:pt modelId="{13439222-E833-4092-8A8F-1457C9973DE6}" type="sibTrans" cxnId="{8400F21B-2AF6-4111-B67E-C922A47EA8E3}">
      <dgm:prSet/>
      <dgm:spPr/>
      <dgm:t>
        <a:bodyPr/>
        <a:lstStyle/>
        <a:p>
          <a:endParaRPr lang="en-US"/>
        </a:p>
      </dgm:t>
    </dgm:pt>
    <dgm:pt modelId="{36F12618-2045-401D-89ED-9745D7366D29}">
      <dgm:prSet phldrT="[Text]"/>
      <dgm:spPr/>
      <dgm:t>
        <a:bodyPr/>
        <a:lstStyle/>
        <a:p>
          <a:r>
            <a:rPr lang="en-US" smtClean="0"/>
            <a:t>Review and learn</a:t>
          </a:r>
          <a:endParaRPr lang="en-US"/>
        </a:p>
      </dgm:t>
    </dgm:pt>
    <dgm:pt modelId="{583B8EF1-A4DC-4A97-A798-3F21903DA861}" type="parTrans" cxnId="{94C24DA2-F0FE-40D8-BF8E-024468FFEB59}">
      <dgm:prSet/>
      <dgm:spPr/>
      <dgm:t>
        <a:bodyPr/>
        <a:lstStyle/>
        <a:p>
          <a:endParaRPr lang="en-US"/>
        </a:p>
      </dgm:t>
    </dgm:pt>
    <dgm:pt modelId="{AC72D9DB-3F7B-4948-A89F-F9B64FF11B08}" type="sibTrans" cxnId="{94C24DA2-F0FE-40D8-BF8E-024468FFEB59}">
      <dgm:prSet/>
      <dgm:spPr/>
      <dgm:t>
        <a:bodyPr/>
        <a:lstStyle/>
        <a:p>
          <a:endParaRPr lang="en-US"/>
        </a:p>
      </dgm:t>
    </dgm:pt>
    <dgm:pt modelId="{1FEA9AEB-EF55-4FD6-97A0-680AA336C5EA}" type="pres">
      <dgm:prSet presAssocID="{DE673B1A-85FC-415D-9F5E-07C0F65994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8AF081-1424-47F6-BD98-6B441CAF8E9E}" type="pres">
      <dgm:prSet presAssocID="{CEF4A425-9576-4293-8736-6D732B7C773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2506F-4872-4FF4-9C87-A30DE0D5C2D5}" type="pres">
      <dgm:prSet presAssocID="{6372B48D-DA15-422A-8D53-D8769C0BD5F0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95A3B66-AECD-4040-8049-3CC553120133}" type="pres">
      <dgm:prSet presAssocID="{6372B48D-DA15-422A-8D53-D8769C0BD5F0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C18CB5B0-71C5-424C-A36D-95533D42DFD1}" type="pres">
      <dgm:prSet presAssocID="{C459EE86-A99D-4D30-86B8-63F223ECF09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36EBE-77D5-428C-8B62-31FA261BA21A}" type="pres">
      <dgm:prSet presAssocID="{7F9280A8-CED4-41D6-A797-3DA30D762C9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9577A9E-F23B-4512-A979-BE6EC5AEAC0B}" type="pres">
      <dgm:prSet presAssocID="{7F9280A8-CED4-41D6-A797-3DA30D762C9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A5B7D020-5CFA-45FC-8225-8D8ADEC0BF5B}" type="pres">
      <dgm:prSet presAssocID="{29651DFF-EFF7-4FB6-8118-556F6892C67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C82F-2118-43F0-96F4-351F67602B8B}" type="pres">
      <dgm:prSet presAssocID="{13439222-E833-4092-8A8F-1457C9973D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9F41C1A-5014-48D2-95DB-6B196EF59AD5}" type="pres">
      <dgm:prSet presAssocID="{13439222-E833-4092-8A8F-1457C9973DE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A911C18-913E-4AEB-8184-CBA5D1A417E7}" type="pres">
      <dgm:prSet presAssocID="{36F12618-2045-401D-89ED-9745D7366D2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C31AA5-48F2-4B43-8BB0-B34B629EE5AC}" type="pres">
      <dgm:prSet presAssocID="{AC72D9DB-3F7B-4948-A89F-F9B64FF11B0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AB143FD-4B61-4F9B-8139-A8E3761746CA}" type="pres">
      <dgm:prSet presAssocID="{AC72D9DB-3F7B-4948-A89F-F9B64FF11B08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3D4E2276-466F-4FE3-86B6-41F7E14B8AF1}" srcId="{DE673B1A-85FC-415D-9F5E-07C0F65994EB}" destId="{C459EE86-A99D-4D30-86B8-63F223ECF09B}" srcOrd="1" destOrd="0" parTransId="{FE7C12B5-8075-42ED-8CB7-9A69413192FD}" sibTransId="{7F9280A8-CED4-41D6-A797-3DA30D762C96}"/>
    <dgm:cxn modelId="{F743F389-04A7-40ED-ADA0-5650FBF6E0E6}" type="presOf" srcId="{7F9280A8-CED4-41D6-A797-3DA30D762C96}" destId="{6C036EBE-77D5-428C-8B62-31FA261BA21A}" srcOrd="0" destOrd="0" presId="urn:microsoft.com/office/officeart/2005/8/layout/cycle2"/>
    <dgm:cxn modelId="{9CC5FEF5-D81A-40A7-854C-43E9152F0B5B}" srcId="{DE673B1A-85FC-415D-9F5E-07C0F65994EB}" destId="{CEF4A425-9576-4293-8736-6D732B7C7736}" srcOrd="0" destOrd="0" parTransId="{A6C08E24-A900-4FA1-B947-E6B042B9EAF0}" sibTransId="{6372B48D-DA15-422A-8D53-D8769C0BD5F0}"/>
    <dgm:cxn modelId="{D74D868D-7639-4F9D-BD29-03A62B1DFE50}" type="presOf" srcId="{6372B48D-DA15-422A-8D53-D8769C0BD5F0}" destId="{A95A3B66-AECD-4040-8049-3CC553120133}" srcOrd="1" destOrd="0" presId="urn:microsoft.com/office/officeart/2005/8/layout/cycle2"/>
    <dgm:cxn modelId="{62F3E6C7-DA72-49C5-A65E-5ACD964D1C2E}" type="presOf" srcId="{13439222-E833-4092-8A8F-1457C9973DE6}" destId="{E9F41C1A-5014-48D2-95DB-6B196EF59AD5}" srcOrd="1" destOrd="0" presId="urn:microsoft.com/office/officeart/2005/8/layout/cycle2"/>
    <dgm:cxn modelId="{C37553EF-4626-4A9A-B8C3-6D8010B1793C}" type="presOf" srcId="{DE673B1A-85FC-415D-9F5E-07C0F65994EB}" destId="{1FEA9AEB-EF55-4FD6-97A0-680AA336C5EA}" srcOrd="0" destOrd="0" presId="urn:microsoft.com/office/officeart/2005/8/layout/cycle2"/>
    <dgm:cxn modelId="{0D1591F2-0B40-4C57-A239-4628F54893C1}" type="presOf" srcId="{CEF4A425-9576-4293-8736-6D732B7C7736}" destId="{198AF081-1424-47F6-BD98-6B441CAF8E9E}" srcOrd="0" destOrd="0" presId="urn:microsoft.com/office/officeart/2005/8/layout/cycle2"/>
    <dgm:cxn modelId="{D3E07815-13B3-4DAC-9E2F-E93BD76BE4C8}" type="presOf" srcId="{C459EE86-A99D-4D30-86B8-63F223ECF09B}" destId="{C18CB5B0-71C5-424C-A36D-95533D42DFD1}" srcOrd="0" destOrd="0" presId="urn:microsoft.com/office/officeart/2005/8/layout/cycle2"/>
    <dgm:cxn modelId="{CAB9A6C6-3980-46CB-895B-382BA4144057}" type="presOf" srcId="{7F9280A8-CED4-41D6-A797-3DA30D762C96}" destId="{49577A9E-F23B-4512-A979-BE6EC5AEAC0B}" srcOrd="1" destOrd="0" presId="urn:microsoft.com/office/officeart/2005/8/layout/cycle2"/>
    <dgm:cxn modelId="{3E211E92-C165-4550-B18E-16DFB08B389A}" type="presOf" srcId="{AC72D9DB-3F7B-4948-A89F-F9B64FF11B08}" destId="{BBC31AA5-48F2-4B43-8BB0-B34B629EE5AC}" srcOrd="0" destOrd="0" presId="urn:microsoft.com/office/officeart/2005/8/layout/cycle2"/>
    <dgm:cxn modelId="{AA074754-B6E8-44F9-97D5-3B1F8EC1698B}" type="presOf" srcId="{6372B48D-DA15-422A-8D53-D8769C0BD5F0}" destId="{9CA2506F-4872-4FF4-9C87-A30DE0D5C2D5}" srcOrd="0" destOrd="0" presId="urn:microsoft.com/office/officeart/2005/8/layout/cycle2"/>
    <dgm:cxn modelId="{94C24DA2-F0FE-40D8-BF8E-024468FFEB59}" srcId="{DE673B1A-85FC-415D-9F5E-07C0F65994EB}" destId="{36F12618-2045-401D-89ED-9745D7366D29}" srcOrd="3" destOrd="0" parTransId="{583B8EF1-A4DC-4A97-A798-3F21903DA861}" sibTransId="{AC72D9DB-3F7B-4948-A89F-F9B64FF11B08}"/>
    <dgm:cxn modelId="{419D0414-F322-43D1-A6B6-4E3945FFDAB2}" type="presOf" srcId="{AC72D9DB-3F7B-4948-A89F-F9B64FF11B08}" destId="{AAB143FD-4B61-4F9B-8139-A8E3761746CA}" srcOrd="1" destOrd="0" presId="urn:microsoft.com/office/officeart/2005/8/layout/cycle2"/>
    <dgm:cxn modelId="{8400F21B-2AF6-4111-B67E-C922A47EA8E3}" srcId="{DE673B1A-85FC-415D-9F5E-07C0F65994EB}" destId="{29651DFF-EFF7-4FB6-8118-556F6892C67C}" srcOrd="2" destOrd="0" parTransId="{DD3510A7-81F4-440B-B3DA-5507E0EE8C8F}" sibTransId="{13439222-E833-4092-8A8F-1457C9973DE6}"/>
    <dgm:cxn modelId="{D55C3897-7742-4E26-8866-230A5F232B24}" type="presOf" srcId="{29651DFF-EFF7-4FB6-8118-556F6892C67C}" destId="{A5B7D020-5CFA-45FC-8225-8D8ADEC0BF5B}" srcOrd="0" destOrd="0" presId="urn:microsoft.com/office/officeart/2005/8/layout/cycle2"/>
    <dgm:cxn modelId="{B1EAA41D-D59D-4AE4-815D-728D076A9278}" type="presOf" srcId="{13439222-E833-4092-8A8F-1457C9973DE6}" destId="{6785C82F-2118-43F0-96F4-351F67602B8B}" srcOrd="0" destOrd="0" presId="urn:microsoft.com/office/officeart/2005/8/layout/cycle2"/>
    <dgm:cxn modelId="{8F3F70A7-FD6E-4AB0-B003-5DD31CC4A19C}" type="presOf" srcId="{36F12618-2045-401D-89ED-9745D7366D29}" destId="{6A911C18-913E-4AEB-8184-CBA5D1A417E7}" srcOrd="0" destOrd="0" presId="urn:microsoft.com/office/officeart/2005/8/layout/cycle2"/>
    <dgm:cxn modelId="{2B4EA529-5CB9-4B83-A567-992E472F4774}" type="presParOf" srcId="{1FEA9AEB-EF55-4FD6-97A0-680AA336C5EA}" destId="{198AF081-1424-47F6-BD98-6B441CAF8E9E}" srcOrd="0" destOrd="0" presId="urn:microsoft.com/office/officeart/2005/8/layout/cycle2"/>
    <dgm:cxn modelId="{8271E1CD-4A8D-4559-AC72-C230427A92DF}" type="presParOf" srcId="{1FEA9AEB-EF55-4FD6-97A0-680AA336C5EA}" destId="{9CA2506F-4872-4FF4-9C87-A30DE0D5C2D5}" srcOrd="1" destOrd="0" presId="urn:microsoft.com/office/officeart/2005/8/layout/cycle2"/>
    <dgm:cxn modelId="{6A91F333-EDC6-486C-B37F-7AFEF5F8506E}" type="presParOf" srcId="{9CA2506F-4872-4FF4-9C87-A30DE0D5C2D5}" destId="{A95A3B66-AECD-4040-8049-3CC553120133}" srcOrd="0" destOrd="0" presId="urn:microsoft.com/office/officeart/2005/8/layout/cycle2"/>
    <dgm:cxn modelId="{53E271D2-3EAC-44F4-9DBC-E1E375CAFA7C}" type="presParOf" srcId="{1FEA9AEB-EF55-4FD6-97A0-680AA336C5EA}" destId="{C18CB5B0-71C5-424C-A36D-95533D42DFD1}" srcOrd="2" destOrd="0" presId="urn:microsoft.com/office/officeart/2005/8/layout/cycle2"/>
    <dgm:cxn modelId="{2DF51DBA-69A5-4EF6-856E-97246A1DDAFF}" type="presParOf" srcId="{1FEA9AEB-EF55-4FD6-97A0-680AA336C5EA}" destId="{6C036EBE-77D5-428C-8B62-31FA261BA21A}" srcOrd="3" destOrd="0" presId="urn:microsoft.com/office/officeart/2005/8/layout/cycle2"/>
    <dgm:cxn modelId="{B34578DD-8E71-48E1-A4DD-DC6A4C7F1BF3}" type="presParOf" srcId="{6C036EBE-77D5-428C-8B62-31FA261BA21A}" destId="{49577A9E-F23B-4512-A979-BE6EC5AEAC0B}" srcOrd="0" destOrd="0" presId="urn:microsoft.com/office/officeart/2005/8/layout/cycle2"/>
    <dgm:cxn modelId="{4F2F89D4-634A-435C-85DC-647290FE7EDE}" type="presParOf" srcId="{1FEA9AEB-EF55-4FD6-97A0-680AA336C5EA}" destId="{A5B7D020-5CFA-45FC-8225-8D8ADEC0BF5B}" srcOrd="4" destOrd="0" presId="urn:microsoft.com/office/officeart/2005/8/layout/cycle2"/>
    <dgm:cxn modelId="{1F21200E-5CA8-482C-941D-64FCB6045D96}" type="presParOf" srcId="{1FEA9AEB-EF55-4FD6-97A0-680AA336C5EA}" destId="{6785C82F-2118-43F0-96F4-351F67602B8B}" srcOrd="5" destOrd="0" presId="urn:microsoft.com/office/officeart/2005/8/layout/cycle2"/>
    <dgm:cxn modelId="{C2F86AB0-1DFB-4FEE-BA77-1AC768EF221E}" type="presParOf" srcId="{6785C82F-2118-43F0-96F4-351F67602B8B}" destId="{E9F41C1A-5014-48D2-95DB-6B196EF59AD5}" srcOrd="0" destOrd="0" presId="urn:microsoft.com/office/officeart/2005/8/layout/cycle2"/>
    <dgm:cxn modelId="{E548BBCB-8239-493E-8156-A51367418310}" type="presParOf" srcId="{1FEA9AEB-EF55-4FD6-97A0-680AA336C5EA}" destId="{6A911C18-913E-4AEB-8184-CBA5D1A417E7}" srcOrd="6" destOrd="0" presId="urn:microsoft.com/office/officeart/2005/8/layout/cycle2"/>
    <dgm:cxn modelId="{CD55CF93-BA04-4FCA-9C24-2F0E50D8D4D8}" type="presParOf" srcId="{1FEA9AEB-EF55-4FD6-97A0-680AA336C5EA}" destId="{BBC31AA5-48F2-4B43-8BB0-B34B629EE5AC}" srcOrd="7" destOrd="0" presId="urn:microsoft.com/office/officeart/2005/8/layout/cycle2"/>
    <dgm:cxn modelId="{D94B50FE-D84A-48F6-A895-982E0C2113DB}" type="presParOf" srcId="{BBC31AA5-48F2-4B43-8BB0-B34B629EE5AC}" destId="{AAB143FD-4B61-4F9B-8139-A8E3761746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79E2AC-A462-4A8F-8346-7A4EC7A88C05}" type="doc">
      <dgm:prSet loTypeId="urn:microsoft.com/office/officeart/2005/8/layout/cycle2" loCatId="cycle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372DD3-2292-4ED9-8E97-9399789E1924}">
      <dgm:prSet phldrT="[Text]"/>
      <dgm:spPr/>
      <dgm:t>
        <a:bodyPr/>
        <a:lstStyle/>
        <a:p>
          <a:r>
            <a:rPr lang="en-US" smtClean="0"/>
            <a:t>Set a goal</a:t>
          </a:r>
          <a:endParaRPr lang="en-US"/>
        </a:p>
      </dgm:t>
    </dgm:pt>
    <dgm:pt modelId="{89FC19AB-A89E-4369-9890-8564E33B05D3}" type="parTrans" cxnId="{05603A2F-C522-4875-B080-04E0DCD67EA8}">
      <dgm:prSet/>
      <dgm:spPr/>
      <dgm:t>
        <a:bodyPr/>
        <a:lstStyle/>
        <a:p>
          <a:endParaRPr lang="en-US"/>
        </a:p>
      </dgm:t>
    </dgm:pt>
    <dgm:pt modelId="{F66ED91F-D3CB-451D-8065-3BE1C5D760E9}" type="sibTrans" cxnId="{05603A2F-C522-4875-B080-04E0DCD67EA8}">
      <dgm:prSet/>
      <dgm:spPr/>
      <dgm:t>
        <a:bodyPr/>
        <a:lstStyle/>
        <a:p>
          <a:endParaRPr lang="en-US"/>
        </a:p>
      </dgm:t>
    </dgm:pt>
    <dgm:pt modelId="{BC005772-4B41-46BD-BFC9-75AED91792AA}">
      <dgm:prSet phldrT="[Text]"/>
      <dgm:spPr/>
      <dgm:t>
        <a:bodyPr/>
        <a:lstStyle/>
        <a:p>
          <a:r>
            <a:rPr lang="en-US" smtClean="0"/>
            <a:t>LGP your TODOs</a:t>
          </a:r>
          <a:endParaRPr lang="en-US"/>
        </a:p>
      </dgm:t>
    </dgm:pt>
    <dgm:pt modelId="{387C3FAD-7C98-4DCF-BC05-683662BCBEBF}" type="parTrans" cxnId="{412DE572-2C4C-4B5C-BE87-03ED468C6526}">
      <dgm:prSet/>
      <dgm:spPr/>
      <dgm:t>
        <a:bodyPr/>
        <a:lstStyle/>
        <a:p>
          <a:endParaRPr lang="en-US"/>
        </a:p>
      </dgm:t>
    </dgm:pt>
    <dgm:pt modelId="{B8559B72-9B95-4DCA-982E-04D27F1AB2F4}" type="sibTrans" cxnId="{412DE572-2C4C-4B5C-BE87-03ED468C6526}">
      <dgm:prSet/>
      <dgm:spPr/>
      <dgm:t>
        <a:bodyPr/>
        <a:lstStyle/>
        <a:p>
          <a:endParaRPr lang="en-US"/>
        </a:p>
      </dgm:t>
    </dgm:pt>
    <dgm:pt modelId="{9964F655-26B8-4482-BA23-6FA4ADF8E9D9}">
      <dgm:prSet phldrT="[Text]"/>
      <dgm:spPr/>
      <dgm:t>
        <a:bodyPr/>
        <a:lstStyle/>
        <a:p>
          <a:r>
            <a:rPr lang="en-US" smtClean="0"/>
            <a:t>Set milestones</a:t>
          </a:r>
          <a:endParaRPr lang="en-US"/>
        </a:p>
      </dgm:t>
    </dgm:pt>
    <dgm:pt modelId="{BEF3EB46-BEED-48B5-BF73-1A8BD7DD27E2}" type="parTrans" cxnId="{C98C58C9-D858-495D-A394-D6FEE4C5D60A}">
      <dgm:prSet/>
      <dgm:spPr/>
      <dgm:t>
        <a:bodyPr/>
        <a:lstStyle/>
        <a:p>
          <a:endParaRPr lang="en-US"/>
        </a:p>
      </dgm:t>
    </dgm:pt>
    <dgm:pt modelId="{FBE29E94-09A7-441B-A55D-812A01D04331}" type="sibTrans" cxnId="{C98C58C9-D858-495D-A394-D6FEE4C5D60A}">
      <dgm:prSet/>
      <dgm:spPr/>
      <dgm:t>
        <a:bodyPr/>
        <a:lstStyle/>
        <a:p>
          <a:endParaRPr lang="en-US"/>
        </a:p>
      </dgm:t>
    </dgm:pt>
    <dgm:pt modelId="{7F594F49-AA70-423B-AE75-AF23B3841E8F}" type="pres">
      <dgm:prSet presAssocID="{1F79E2AC-A462-4A8F-8346-7A4EC7A88C0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5BF6AD-FABA-495F-A400-CCE54C423A94}" type="pres">
      <dgm:prSet presAssocID="{9C372DD3-2292-4ED9-8E97-9399789E192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28845-923A-4A03-BA56-4C66730988F7}" type="pres">
      <dgm:prSet presAssocID="{F66ED91F-D3CB-451D-8065-3BE1C5D760E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BBDF16D-2AEA-4DAA-B130-7CB95F940807}" type="pres">
      <dgm:prSet presAssocID="{F66ED91F-D3CB-451D-8065-3BE1C5D760E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F8D5608-4BD0-4B17-BA05-0BCE4C745432}" type="pres">
      <dgm:prSet presAssocID="{BC005772-4B41-46BD-BFC9-75AED91792A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4810E-6BC5-433A-935B-4F0DD31036D2}" type="pres">
      <dgm:prSet presAssocID="{B8559B72-9B95-4DCA-982E-04D27F1AB2F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9A48A9C-0373-47C9-A01F-382BFA0FDE8E}" type="pres">
      <dgm:prSet presAssocID="{B8559B72-9B95-4DCA-982E-04D27F1AB2F4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9357B4B-4E0F-473C-AF96-067FBF70C995}" type="pres">
      <dgm:prSet presAssocID="{9964F655-26B8-4482-BA23-6FA4ADF8E9D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3C837-FF64-4BA6-9A2C-2A9A3257BECF}" type="pres">
      <dgm:prSet presAssocID="{FBE29E94-09A7-441B-A55D-812A01D04331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70C3D1A-DDF7-4AEF-94B4-DE2763D329A2}" type="pres">
      <dgm:prSet presAssocID="{FBE29E94-09A7-441B-A55D-812A01D04331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12DE572-2C4C-4B5C-BE87-03ED468C6526}" srcId="{1F79E2AC-A462-4A8F-8346-7A4EC7A88C05}" destId="{BC005772-4B41-46BD-BFC9-75AED91792AA}" srcOrd="1" destOrd="0" parTransId="{387C3FAD-7C98-4DCF-BC05-683662BCBEBF}" sibTransId="{B8559B72-9B95-4DCA-982E-04D27F1AB2F4}"/>
    <dgm:cxn modelId="{C98C58C9-D858-495D-A394-D6FEE4C5D60A}" srcId="{1F79E2AC-A462-4A8F-8346-7A4EC7A88C05}" destId="{9964F655-26B8-4482-BA23-6FA4ADF8E9D9}" srcOrd="2" destOrd="0" parTransId="{BEF3EB46-BEED-48B5-BF73-1A8BD7DD27E2}" sibTransId="{FBE29E94-09A7-441B-A55D-812A01D04331}"/>
    <dgm:cxn modelId="{FECD1108-B4FA-4E0B-AFFD-B53660A18F9E}" type="presOf" srcId="{FBE29E94-09A7-441B-A55D-812A01D04331}" destId="{DE03C837-FF64-4BA6-9A2C-2A9A3257BECF}" srcOrd="0" destOrd="0" presId="urn:microsoft.com/office/officeart/2005/8/layout/cycle2"/>
    <dgm:cxn modelId="{D2602D3F-E2AE-4A1A-BEB9-47418C58E494}" type="presOf" srcId="{F66ED91F-D3CB-451D-8065-3BE1C5D760E9}" destId="{9BBDF16D-2AEA-4DAA-B130-7CB95F940807}" srcOrd="1" destOrd="0" presId="urn:microsoft.com/office/officeart/2005/8/layout/cycle2"/>
    <dgm:cxn modelId="{05603A2F-C522-4875-B080-04E0DCD67EA8}" srcId="{1F79E2AC-A462-4A8F-8346-7A4EC7A88C05}" destId="{9C372DD3-2292-4ED9-8E97-9399789E1924}" srcOrd="0" destOrd="0" parTransId="{89FC19AB-A89E-4369-9890-8564E33B05D3}" sibTransId="{F66ED91F-D3CB-451D-8065-3BE1C5D760E9}"/>
    <dgm:cxn modelId="{E154CDDB-877A-41C3-AC3A-49F93BBBDB56}" type="presOf" srcId="{1F79E2AC-A462-4A8F-8346-7A4EC7A88C05}" destId="{7F594F49-AA70-423B-AE75-AF23B3841E8F}" srcOrd="0" destOrd="0" presId="urn:microsoft.com/office/officeart/2005/8/layout/cycle2"/>
    <dgm:cxn modelId="{700F5784-11DF-45E6-A565-12B3DB89A8BE}" type="presOf" srcId="{F66ED91F-D3CB-451D-8065-3BE1C5D760E9}" destId="{15128845-923A-4A03-BA56-4C66730988F7}" srcOrd="0" destOrd="0" presId="urn:microsoft.com/office/officeart/2005/8/layout/cycle2"/>
    <dgm:cxn modelId="{71585CD1-2582-4D2F-8AB0-0181C225883B}" type="presOf" srcId="{B8559B72-9B95-4DCA-982E-04D27F1AB2F4}" destId="{B9A48A9C-0373-47C9-A01F-382BFA0FDE8E}" srcOrd="1" destOrd="0" presId="urn:microsoft.com/office/officeart/2005/8/layout/cycle2"/>
    <dgm:cxn modelId="{49F29B2C-C275-492F-BA3E-3D053F6597F4}" type="presOf" srcId="{BC005772-4B41-46BD-BFC9-75AED91792AA}" destId="{FF8D5608-4BD0-4B17-BA05-0BCE4C745432}" srcOrd="0" destOrd="0" presId="urn:microsoft.com/office/officeart/2005/8/layout/cycle2"/>
    <dgm:cxn modelId="{D6C2E7BA-9E05-4F60-A078-EDAE4E5AC771}" type="presOf" srcId="{FBE29E94-09A7-441B-A55D-812A01D04331}" destId="{570C3D1A-DDF7-4AEF-94B4-DE2763D329A2}" srcOrd="1" destOrd="0" presId="urn:microsoft.com/office/officeart/2005/8/layout/cycle2"/>
    <dgm:cxn modelId="{5C62D5A0-B127-4989-889F-7361C6E43F67}" type="presOf" srcId="{B8559B72-9B95-4DCA-982E-04D27F1AB2F4}" destId="{1494810E-6BC5-433A-935B-4F0DD31036D2}" srcOrd="0" destOrd="0" presId="urn:microsoft.com/office/officeart/2005/8/layout/cycle2"/>
    <dgm:cxn modelId="{5385080F-14ED-4E36-80BA-77B9B4E2985F}" type="presOf" srcId="{9964F655-26B8-4482-BA23-6FA4ADF8E9D9}" destId="{09357B4B-4E0F-473C-AF96-067FBF70C995}" srcOrd="0" destOrd="0" presId="urn:microsoft.com/office/officeart/2005/8/layout/cycle2"/>
    <dgm:cxn modelId="{351BB9A7-7A4D-4485-A211-321083D45612}" type="presOf" srcId="{9C372DD3-2292-4ED9-8E97-9399789E1924}" destId="{DD5BF6AD-FABA-495F-A400-CCE54C423A94}" srcOrd="0" destOrd="0" presId="urn:microsoft.com/office/officeart/2005/8/layout/cycle2"/>
    <dgm:cxn modelId="{A69F65FD-3E56-439F-A8F2-4D9160E59722}" type="presParOf" srcId="{7F594F49-AA70-423B-AE75-AF23B3841E8F}" destId="{DD5BF6AD-FABA-495F-A400-CCE54C423A94}" srcOrd="0" destOrd="0" presId="urn:microsoft.com/office/officeart/2005/8/layout/cycle2"/>
    <dgm:cxn modelId="{FF410E70-4C6B-4EE2-977E-75605BEA8731}" type="presParOf" srcId="{7F594F49-AA70-423B-AE75-AF23B3841E8F}" destId="{15128845-923A-4A03-BA56-4C66730988F7}" srcOrd="1" destOrd="0" presId="urn:microsoft.com/office/officeart/2005/8/layout/cycle2"/>
    <dgm:cxn modelId="{F795E0A7-E719-4773-B19C-1882078C5942}" type="presParOf" srcId="{15128845-923A-4A03-BA56-4C66730988F7}" destId="{9BBDF16D-2AEA-4DAA-B130-7CB95F940807}" srcOrd="0" destOrd="0" presId="urn:microsoft.com/office/officeart/2005/8/layout/cycle2"/>
    <dgm:cxn modelId="{2DC553D4-B696-4474-9318-6F5406DA9838}" type="presParOf" srcId="{7F594F49-AA70-423B-AE75-AF23B3841E8F}" destId="{FF8D5608-4BD0-4B17-BA05-0BCE4C745432}" srcOrd="2" destOrd="0" presId="urn:microsoft.com/office/officeart/2005/8/layout/cycle2"/>
    <dgm:cxn modelId="{5F28B7C2-778E-4A61-A82E-B27377D77C0B}" type="presParOf" srcId="{7F594F49-AA70-423B-AE75-AF23B3841E8F}" destId="{1494810E-6BC5-433A-935B-4F0DD31036D2}" srcOrd="3" destOrd="0" presId="urn:microsoft.com/office/officeart/2005/8/layout/cycle2"/>
    <dgm:cxn modelId="{348FBFB4-18D3-4078-8CD6-0F568851ECCA}" type="presParOf" srcId="{1494810E-6BC5-433A-935B-4F0DD31036D2}" destId="{B9A48A9C-0373-47C9-A01F-382BFA0FDE8E}" srcOrd="0" destOrd="0" presId="urn:microsoft.com/office/officeart/2005/8/layout/cycle2"/>
    <dgm:cxn modelId="{1F4F7C07-C282-4D0F-8ABC-FD750272B064}" type="presParOf" srcId="{7F594F49-AA70-423B-AE75-AF23B3841E8F}" destId="{09357B4B-4E0F-473C-AF96-067FBF70C995}" srcOrd="4" destOrd="0" presId="urn:microsoft.com/office/officeart/2005/8/layout/cycle2"/>
    <dgm:cxn modelId="{BFDE2FD1-2D60-479D-9E5B-7A7E3B497A6A}" type="presParOf" srcId="{7F594F49-AA70-423B-AE75-AF23B3841E8F}" destId="{DE03C837-FF64-4BA6-9A2C-2A9A3257BECF}" srcOrd="5" destOrd="0" presId="urn:microsoft.com/office/officeart/2005/8/layout/cycle2"/>
    <dgm:cxn modelId="{663B6246-9609-46C6-B2F4-C7021AE50EF0}" type="presParOf" srcId="{DE03C837-FF64-4BA6-9A2C-2A9A3257BECF}" destId="{570C3D1A-DDF7-4AEF-94B4-DE2763D329A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2E9B40-4256-4064-A7BA-4FCA61CD19C3}" type="doc">
      <dgm:prSet loTypeId="urn:microsoft.com/office/officeart/2005/8/layout/cycle2" loCatId="cycle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CD61DE-4F59-4232-B911-860A195724FF}">
      <dgm:prSet phldrT="[Text]"/>
      <dgm:spPr/>
      <dgm:t>
        <a:bodyPr/>
        <a:lstStyle/>
        <a:p>
          <a:r>
            <a:rPr lang="en-US" smtClean="0"/>
            <a:t>Urgent first</a:t>
          </a:r>
          <a:endParaRPr lang="en-US"/>
        </a:p>
      </dgm:t>
    </dgm:pt>
    <dgm:pt modelId="{618B06CD-5087-48A2-A22F-D018AC5093B7}" type="parTrans" cxnId="{1C7049DC-D7A6-45F4-9917-3A5779D79452}">
      <dgm:prSet/>
      <dgm:spPr/>
      <dgm:t>
        <a:bodyPr/>
        <a:lstStyle/>
        <a:p>
          <a:endParaRPr lang="en-US"/>
        </a:p>
      </dgm:t>
    </dgm:pt>
    <dgm:pt modelId="{08F82978-0320-4CA4-9657-FF99CB30E625}" type="sibTrans" cxnId="{1C7049DC-D7A6-45F4-9917-3A5779D79452}">
      <dgm:prSet/>
      <dgm:spPr/>
      <dgm:t>
        <a:bodyPr/>
        <a:lstStyle/>
        <a:p>
          <a:endParaRPr lang="en-US"/>
        </a:p>
      </dgm:t>
    </dgm:pt>
    <dgm:pt modelId="{F3A6B2CE-62CD-4938-A434-679C76558E75}">
      <dgm:prSet phldrT="[Text]"/>
      <dgm:spPr/>
      <dgm:t>
        <a:bodyPr/>
        <a:lstStyle/>
        <a:p>
          <a:r>
            <a:rPr lang="en-US" smtClean="0"/>
            <a:t>Quick (3 min)</a:t>
          </a:r>
          <a:endParaRPr lang="en-US"/>
        </a:p>
      </dgm:t>
    </dgm:pt>
    <dgm:pt modelId="{249AD248-CC38-4342-9BF8-FAAC1713E18A}" type="parTrans" cxnId="{9EA7BD35-B160-4F71-B19E-2860207F4F8A}">
      <dgm:prSet/>
      <dgm:spPr/>
      <dgm:t>
        <a:bodyPr/>
        <a:lstStyle/>
        <a:p>
          <a:endParaRPr lang="en-US"/>
        </a:p>
      </dgm:t>
    </dgm:pt>
    <dgm:pt modelId="{16D817EB-E821-4287-8F2E-DF6E6ECCE5CA}" type="sibTrans" cxnId="{9EA7BD35-B160-4F71-B19E-2860207F4F8A}">
      <dgm:prSet/>
      <dgm:spPr/>
      <dgm:t>
        <a:bodyPr/>
        <a:lstStyle/>
        <a:p>
          <a:endParaRPr lang="en-US"/>
        </a:p>
      </dgm:t>
    </dgm:pt>
    <dgm:pt modelId="{20C9F638-01E9-42AA-B54E-89FB68D389F3}">
      <dgm:prSet phldrT="[Text]"/>
      <dgm:spPr/>
      <dgm:t>
        <a:bodyPr/>
        <a:lstStyle/>
        <a:p>
          <a:r>
            <a:rPr lang="en-US" smtClean="0"/>
            <a:t>80/20</a:t>
          </a:r>
          <a:endParaRPr lang="en-US"/>
        </a:p>
      </dgm:t>
    </dgm:pt>
    <dgm:pt modelId="{FABFF152-7A02-4E1C-A864-5AC080D0BB8F}" type="parTrans" cxnId="{2414D4F0-4E9D-4BCC-8897-2FD3EBFAC105}">
      <dgm:prSet/>
      <dgm:spPr/>
      <dgm:t>
        <a:bodyPr/>
        <a:lstStyle/>
        <a:p>
          <a:endParaRPr lang="en-US"/>
        </a:p>
      </dgm:t>
    </dgm:pt>
    <dgm:pt modelId="{24D5165A-1195-4FF7-83D2-9EA6DFF2A5DB}" type="sibTrans" cxnId="{2414D4F0-4E9D-4BCC-8897-2FD3EBFAC105}">
      <dgm:prSet/>
      <dgm:spPr/>
      <dgm:t>
        <a:bodyPr/>
        <a:lstStyle/>
        <a:p>
          <a:endParaRPr lang="en-US"/>
        </a:p>
      </dgm:t>
    </dgm:pt>
    <dgm:pt modelId="{577181E5-430E-4124-A676-18F2D0E40C00}">
      <dgm:prSet phldrT="[Text]"/>
      <dgm:spPr/>
      <dgm:t>
        <a:bodyPr/>
        <a:lstStyle/>
        <a:p>
          <a:r>
            <a:rPr lang="en-US" smtClean="0"/>
            <a:t>Easy</a:t>
          </a:r>
          <a:endParaRPr lang="en-US"/>
        </a:p>
      </dgm:t>
    </dgm:pt>
    <dgm:pt modelId="{54A6BD9F-0187-4FDF-9164-34D2763D323F}" type="parTrans" cxnId="{1D629F9B-1A12-4FAD-AE8B-D044990617F3}">
      <dgm:prSet/>
      <dgm:spPr/>
      <dgm:t>
        <a:bodyPr/>
        <a:lstStyle/>
        <a:p>
          <a:endParaRPr lang="en-US"/>
        </a:p>
      </dgm:t>
    </dgm:pt>
    <dgm:pt modelId="{25B2EEC0-ED5E-4DD6-88E1-A409FC565DB8}" type="sibTrans" cxnId="{1D629F9B-1A12-4FAD-AE8B-D044990617F3}">
      <dgm:prSet/>
      <dgm:spPr/>
      <dgm:t>
        <a:bodyPr/>
        <a:lstStyle/>
        <a:p>
          <a:endParaRPr lang="en-US"/>
        </a:p>
      </dgm:t>
    </dgm:pt>
    <dgm:pt modelId="{0F9AD906-6487-4BD1-8AA8-148D835AEFB7}">
      <dgm:prSet phldrT="[Text]"/>
      <dgm:spPr/>
      <dgm:t>
        <a:bodyPr/>
        <a:lstStyle/>
        <a:p>
          <a:r>
            <a:rPr lang="en-US" smtClean="0"/>
            <a:t>Random</a:t>
          </a:r>
          <a:endParaRPr lang="en-US"/>
        </a:p>
      </dgm:t>
    </dgm:pt>
    <dgm:pt modelId="{4F3D3192-4966-445C-BE70-9A0878C4DF7A}" type="parTrans" cxnId="{02B550C8-724A-4098-9A3A-F02FA08E4C4F}">
      <dgm:prSet/>
      <dgm:spPr/>
      <dgm:t>
        <a:bodyPr/>
        <a:lstStyle/>
        <a:p>
          <a:endParaRPr lang="en-US"/>
        </a:p>
      </dgm:t>
    </dgm:pt>
    <dgm:pt modelId="{425F1390-A7C4-4A62-97BA-CCFD29AD1D2B}" type="sibTrans" cxnId="{02B550C8-724A-4098-9A3A-F02FA08E4C4F}">
      <dgm:prSet/>
      <dgm:spPr/>
      <dgm:t>
        <a:bodyPr/>
        <a:lstStyle/>
        <a:p>
          <a:endParaRPr lang="en-US"/>
        </a:p>
      </dgm:t>
    </dgm:pt>
    <dgm:pt modelId="{0C919F6D-0E61-4A41-A044-06AF57810FAA}" type="pres">
      <dgm:prSet presAssocID="{932E9B40-4256-4064-A7BA-4FCA61CD19C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B7738B-3F59-406E-BD7E-E9EDA7602A16}" type="pres">
      <dgm:prSet presAssocID="{17CD61DE-4F59-4232-B911-860A195724F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6EFF3-C711-45B8-8E36-2331DB2ECC9B}" type="pres">
      <dgm:prSet presAssocID="{08F82978-0320-4CA4-9657-FF99CB30E625}" presName="sibTrans" presStyleLbl="sibTrans2D1" presStyleIdx="0" presStyleCnt="5"/>
      <dgm:spPr/>
      <dgm:t>
        <a:bodyPr/>
        <a:lstStyle/>
        <a:p>
          <a:endParaRPr lang="en-US"/>
        </a:p>
      </dgm:t>
    </dgm:pt>
    <dgm:pt modelId="{B9E3CA30-3570-4A37-8C53-9DB885B272A9}" type="pres">
      <dgm:prSet presAssocID="{08F82978-0320-4CA4-9657-FF99CB30E625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98DDBD4-AF68-4313-848F-0012425E0DBC}" type="pres">
      <dgm:prSet presAssocID="{F3A6B2CE-62CD-4938-A434-679C76558E7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E2CBAC-BA07-43CC-942C-7A2AE32FD208}" type="pres">
      <dgm:prSet presAssocID="{16D817EB-E821-4287-8F2E-DF6E6ECCE5CA}" presName="sibTrans" presStyleLbl="sibTrans2D1" presStyleIdx="1" presStyleCnt="5"/>
      <dgm:spPr/>
      <dgm:t>
        <a:bodyPr/>
        <a:lstStyle/>
        <a:p>
          <a:endParaRPr lang="en-US"/>
        </a:p>
      </dgm:t>
    </dgm:pt>
    <dgm:pt modelId="{A4C3134E-E681-4D1B-8743-BE027024E3E1}" type="pres">
      <dgm:prSet presAssocID="{16D817EB-E821-4287-8F2E-DF6E6ECCE5CA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F375783-7D66-4DFB-9C59-8A3ACF700FA5}" type="pres">
      <dgm:prSet presAssocID="{20C9F638-01E9-42AA-B54E-89FB68D389F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DEB2E-A6C7-496B-A4B2-CC0AEE9F1E18}" type="pres">
      <dgm:prSet presAssocID="{24D5165A-1195-4FF7-83D2-9EA6DFF2A5DB}" presName="sibTrans" presStyleLbl="sibTrans2D1" presStyleIdx="2" presStyleCnt="5"/>
      <dgm:spPr/>
      <dgm:t>
        <a:bodyPr/>
        <a:lstStyle/>
        <a:p>
          <a:endParaRPr lang="en-US"/>
        </a:p>
      </dgm:t>
    </dgm:pt>
    <dgm:pt modelId="{145E4397-E536-4B54-AD65-6EC6D657CA01}" type="pres">
      <dgm:prSet presAssocID="{24D5165A-1195-4FF7-83D2-9EA6DFF2A5DB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2C4FBC9-BFBB-4CAE-BB12-86E8665FC8B6}" type="pres">
      <dgm:prSet presAssocID="{577181E5-430E-4124-A676-18F2D0E40C0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81BBC-D797-4C6C-B872-343A66AF41BE}" type="pres">
      <dgm:prSet presAssocID="{25B2EEC0-ED5E-4DD6-88E1-A409FC565DB8}" presName="sibTrans" presStyleLbl="sibTrans2D1" presStyleIdx="3" presStyleCnt="5"/>
      <dgm:spPr/>
      <dgm:t>
        <a:bodyPr/>
        <a:lstStyle/>
        <a:p>
          <a:endParaRPr lang="en-US"/>
        </a:p>
      </dgm:t>
    </dgm:pt>
    <dgm:pt modelId="{C7C9F672-0E0D-4637-9BFD-38009DC3FA2C}" type="pres">
      <dgm:prSet presAssocID="{25B2EEC0-ED5E-4DD6-88E1-A409FC565DB8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AFE7790D-1882-4642-88CD-EB3238B08F11}" type="pres">
      <dgm:prSet presAssocID="{0F9AD906-6487-4BD1-8AA8-148D835AEFB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DA903-D713-4A3B-86C8-EBA8AB7635A7}" type="pres">
      <dgm:prSet presAssocID="{425F1390-A7C4-4A62-97BA-CCFD29AD1D2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422480AD-F519-4967-B9F4-7B6CE72D56C9}" type="pres">
      <dgm:prSet presAssocID="{425F1390-A7C4-4A62-97BA-CCFD29AD1D2B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4C05F505-FD5A-4192-8A84-A99FE508B309}" type="presOf" srcId="{25B2EEC0-ED5E-4DD6-88E1-A409FC565DB8}" destId="{8B281BBC-D797-4C6C-B872-343A66AF41BE}" srcOrd="0" destOrd="0" presId="urn:microsoft.com/office/officeart/2005/8/layout/cycle2"/>
    <dgm:cxn modelId="{51CA3D35-3F32-4D25-B5EE-729B2F4B0A75}" type="presOf" srcId="{425F1390-A7C4-4A62-97BA-CCFD29AD1D2B}" destId="{422480AD-F519-4967-B9F4-7B6CE72D56C9}" srcOrd="1" destOrd="0" presId="urn:microsoft.com/office/officeart/2005/8/layout/cycle2"/>
    <dgm:cxn modelId="{BD9BE00C-CBFD-400A-A37B-10644C71E30C}" type="presOf" srcId="{24D5165A-1195-4FF7-83D2-9EA6DFF2A5DB}" destId="{145E4397-E536-4B54-AD65-6EC6D657CA01}" srcOrd="1" destOrd="0" presId="urn:microsoft.com/office/officeart/2005/8/layout/cycle2"/>
    <dgm:cxn modelId="{0C2D3AFD-2CF3-42AD-9DAD-D9E7A26C0068}" type="presOf" srcId="{425F1390-A7C4-4A62-97BA-CCFD29AD1D2B}" destId="{1C8DA903-D713-4A3B-86C8-EBA8AB7635A7}" srcOrd="0" destOrd="0" presId="urn:microsoft.com/office/officeart/2005/8/layout/cycle2"/>
    <dgm:cxn modelId="{E907DD0E-061E-440E-86C2-503E55AA07B8}" type="presOf" srcId="{16D817EB-E821-4287-8F2E-DF6E6ECCE5CA}" destId="{00E2CBAC-BA07-43CC-942C-7A2AE32FD208}" srcOrd="0" destOrd="0" presId="urn:microsoft.com/office/officeart/2005/8/layout/cycle2"/>
    <dgm:cxn modelId="{02B550C8-724A-4098-9A3A-F02FA08E4C4F}" srcId="{932E9B40-4256-4064-A7BA-4FCA61CD19C3}" destId="{0F9AD906-6487-4BD1-8AA8-148D835AEFB7}" srcOrd="4" destOrd="0" parTransId="{4F3D3192-4966-445C-BE70-9A0878C4DF7A}" sibTransId="{425F1390-A7C4-4A62-97BA-CCFD29AD1D2B}"/>
    <dgm:cxn modelId="{FBD3E9E4-F599-4121-AEED-3F661D6201EC}" type="presOf" srcId="{08F82978-0320-4CA4-9657-FF99CB30E625}" destId="{B9E3CA30-3570-4A37-8C53-9DB885B272A9}" srcOrd="1" destOrd="0" presId="urn:microsoft.com/office/officeart/2005/8/layout/cycle2"/>
    <dgm:cxn modelId="{A3DE5B10-0EE1-4899-B522-94961C615019}" type="presOf" srcId="{24D5165A-1195-4FF7-83D2-9EA6DFF2A5DB}" destId="{259DEB2E-A6C7-496B-A4B2-CC0AEE9F1E18}" srcOrd="0" destOrd="0" presId="urn:microsoft.com/office/officeart/2005/8/layout/cycle2"/>
    <dgm:cxn modelId="{FF6ECADB-497F-4C1A-B912-2BC4BD8A836B}" type="presOf" srcId="{F3A6B2CE-62CD-4938-A434-679C76558E75}" destId="{198DDBD4-AF68-4313-848F-0012425E0DBC}" srcOrd="0" destOrd="0" presId="urn:microsoft.com/office/officeart/2005/8/layout/cycle2"/>
    <dgm:cxn modelId="{F9DBD796-7A82-4CDD-9AC7-B28F3D36A431}" type="presOf" srcId="{08F82978-0320-4CA4-9657-FF99CB30E625}" destId="{5006EFF3-C711-45B8-8E36-2331DB2ECC9B}" srcOrd="0" destOrd="0" presId="urn:microsoft.com/office/officeart/2005/8/layout/cycle2"/>
    <dgm:cxn modelId="{9EA7BD35-B160-4F71-B19E-2860207F4F8A}" srcId="{932E9B40-4256-4064-A7BA-4FCA61CD19C3}" destId="{F3A6B2CE-62CD-4938-A434-679C76558E75}" srcOrd="1" destOrd="0" parTransId="{249AD248-CC38-4342-9BF8-FAAC1713E18A}" sibTransId="{16D817EB-E821-4287-8F2E-DF6E6ECCE5CA}"/>
    <dgm:cxn modelId="{83C12F0F-52C7-4382-B93D-92DCD45F6DAB}" type="presOf" srcId="{0F9AD906-6487-4BD1-8AA8-148D835AEFB7}" destId="{AFE7790D-1882-4642-88CD-EB3238B08F11}" srcOrd="0" destOrd="0" presId="urn:microsoft.com/office/officeart/2005/8/layout/cycle2"/>
    <dgm:cxn modelId="{F4C5F2B1-04E4-4FEC-8767-4FD7F980AF83}" type="presOf" srcId="{17CD61DE-4F59-4232-B911-860A195724FF}" destId="{28B7738B-3F59-406E-BD7E-E9EDA7602A16}" srcOrd="0" destOrd="0" presId="urn:microsoft.com/office/officeart/2005/8/layout/cycle2"/>
    <dgm:cxn modelId="{8445A776-81FB-4E4C-B8D6-9321C6B88B5D}" type="presOf" srcId="{577181E5-430E-4124-A676-18F2D0E40C00}" destId="{B2C4FBC9-BFBB-4CAE-BB12-86E8665FC8B6}" srcOrd="0" destOrd="0" presId="urn:microsoft.com/office/officeart/2005/8/layout/cycle2"/>
    <dgm:cxn modelId="{2414D4F0-4E9D-4BCC-8897-2FD3EBFAC105}" srcId="{932E9B40-4256-4064-A7BA-4FCA61CD19C3}" destId="{20C9F638-01E9-42AA-B54E-89FB68D389F3}" srcOrd="2" destOrd="0" parTransId="{FABFF152-7A02-4E1C-A864-5AC080D0BB8F}" sibTransId="{24D5165A-1195-4FF7-83D2-9EA6DFF2A5DB}"/>
    <dgm:cxn modelId="{AD8A8135-09D4-4C19-A899-3BC70A4EE5C1}" type="presOf" srcId="{25B2EEC0-ED5E-4DD6-88E1-A409FC565DB8}" destId="{C7C9F672-0E0D-4637-9BFD-38009DC3FA2C}" srcOrd="1" destOrd="0" presId="urn:microsoft.com/office/officeart/2005/8/layout/cycle2"/>
    <dgm:cxn modelId="{04C6BCAB-6629-48F1-A27C-464AAB826584}" type="presOf" srcId="{932E9B40-4256-4064-A7BA-4FCA61CD19C3}" destId="{0C919F6D-0E61-4A41-A044-06AF57810FAA}" srcOrd="0" destOrd="0" presId="urn:microsoft.com/office/officeart/2005/8/layout/cycle2"/>
    <dgm:cxn modelId="{1D629F9B-1A12-4FAD-AE8B-D044990617F3}" srcId="{932E9B40-4256-4064-A7BA-4FCA61CD19C3}" destId="{577181E5-430E-4124-A676-18F2D0E40C00}" srcOrd="3" destOrd="0" parTransId="{54A6BD9F-0187-4FDF-9164-34D2763D323F}" sibTransId="{25B2EEC0-ED5E-4DD6-88E1-A409FC565DB8}"/>
    <dgm:cxn modelId="{FA8AE913-75B5-422C-85D4-9190B2FE9D08}" type="presOf" srcId="{16D817EB-E821-4287-8F2E-DF6E6ECCE5CA}" destId="{A4C3134E-E681-4D1B-8743-BE027024E3E1}" srcOrd="1" destOrd="0" presId="urn:microsoft.com/office/officeart/2005/8/layout/cycle2"/>
    <dgm:cxn modelId="{1C7049DC-D7A6-45F4-9917-3A5779D79452}" srcId="{932E9B40-4256-4064-A7BA-4FCA61CD19C3}" destId="{17CD61DE-4F59-4232-B911-860A195724FF}" srcOrd="0" destOrd="0" parTransId="{618B06CD-5087-48A2-A22F-D018AC5093B7}" sibTransId="{08F82978-0320-4CA4-9657-FF99CB30E625}"/>
    <dgm:cxn modelId="{D105DCC7-018E-4794-8D4F-FEC1EC7383CD}" type="presOf" srcId="{20C9F638-01E9-42AA-B54E-89FB68D389F3}" destId="{1F375783-7D66-4DFB-9C59-8A3ACF700FA5}" srcOrd="0" destOrd="0" presId="urn:microsoft.com/office/officeart/2005/8/layout/cycle2"/>
    <dgm:cxn modelId="{9DECABE2-F048-4D53-8B94-70D5FB1D3EDE}" type="presParOf" srcId="{0C919F6D-0E61-4A41-A044-06AF57810FAA}" destId="{28B7738B-3F59-406E-BD7E-E9EDA7602A16}" srcOrd="0" destOrd="0" presId="urn:microsoft.com/office/officeart/2005/8/layout/cycle2"/>
    <dgm:cxn modelId="{7332DB02-A96E-4331-9516-55F765999471}" type="presParOf" srcId="{0C919F6D-0E61-4A41-A044-06AF57810FAA}" destId="{5006EFF3-C711-45B8-8E36-2331DB2ECC9B}" srcOrd="1" destOrd="0" presId="urn:microsoft.com/office/officeart/2005/8/layout/cycle2"/>
    <dgm:cxn modelId="{515060BA-1A65-4D08-95CC-2D7E6A2A3CAB}" type="presParOf" srcId="{5006EFF3-C711-45B8-8E36-2331DB2ECC9B}" destId="{B9E3CA30-3570-4A37-8C53-9DB885B272A9}" srcOrd="0" destOrd="0" presId="urn:microsoft.com/office/officeart/2005/8/layout/cycle2"/>
    <dgm:cxn modelId="{C442D9D8-C7F2-4E58-9BFA-4E46DB3E2D65}" type="presParOf" srcId="{0C919F6D-0E61-4A41-A044-06AF57810FAA}" destId="{198DDBD4-AF68-4313-848F-0012425E0DBC}" srcOrd="2" destOrd="0" presId="urn:microsoft.com/office/officeart/2005/8/layout/cycle2"/>
    <dgm:cxn modelId="{ABEAAD52-06A0-49B2-A354-055D9E9A0486}" type="presParOf" srcId="{0C919F6D-0E61-4A41-A044-06AF57810FAA}" destId="{00E2CBAC-BA07-43CC-942C-7A2AE32FD208}" srcOrd="3" destOrd="0" presId="urn:microsoft.com/office/officeart/2005/8/layout/cycle2"/>
    <dgm:cxn modelId="{DBE65E47-4FB9-4D87-9319-107B7C219CDF}" type="presParOf" srcId="{00E2CBAC-BA07-43CC-942C-7A2AE32FD208}" destId="{A4C3134E-E681-4D1B-8743-BE027024E3E1}" srcOrd="0" destOrd="0" presId="urn:microsoft.com/office/officeart/2005/8/layout/cycle2"/>
    <dgm:cxn modelId="{68EE2D8D-4B76-4796-AAC2-93FB30AA0652}" type="presParOf" srcId="{0C919F6D-0E61-4A41-A044-06AF57810FAA}" destId="{1F375783-7D66-4DFB-9C59-8A3ACF700FA5}" srcOrd="4" destOrd="0" presId="urn:microsoft.com/office/officeart/2005/8/layout/cycle2"/>
    <dgm:cxn modelId="{DC394A78-B63B-4B77-95B5-B86619B90D64}" type="presParOf" srcId="{0C919F6D-0E61-4A41-A044-06AF57810FAA}" destId="{259DEB2E-A6C7-496B-A4B2-CC0AEE9F1E18}" srcOrd="5" destOrd="0" presId="urn:microsoft.com/office/officeart/2005/8/layout/cycle2"/>
    <dgm:cxn modelId="{442DB824-D1F2-4F82-84C1-D566D6360E4F}" type="presParOf" srcId="{259DEB2E-A6C7-496B-A4B2-CC0AEE9F1E18}" destId="{145E4397-E536-4B54-AD65-6EC6D657CA01}" srcOrd="0" destOrd="0" presId="urn:microsoft.com/office/officeart/2005/8/layout/cycle2"/>
    <dgm:cxn modelId="{57EE88ED-1E03-4C83-9472-67059CDC495B}" type="presParOf" srcId="{0C919F6D-0E61-4A41-A044-06AF57810FAA}" destId="{B2C4FBC9-BFBB-4CAE-BB12-86E8665FC8B6}" srcOrd="6" destOrd="0" presId="urn:microsoft.com/office/officeart/2005/8/layout/cycle2"/>
    <dgm:cxn modelId="{EDA6E671-23DA-42AB-AF7E-1A9B7F264595}" type="presParOf" srcId="{0C919F6D-0E61-4A41-A044-06AF57810FAA}" destId="{8B281BBC-D797-4C6C-B872-343A66AF41BE}" srcOrd="7" destOrd="0" presId="urn:microsoft.com/office/officeart/2005/8/layout/cycle2"/>
    <dgm:cxn modelId="{05C2DB05-3D44-4F63-A8CC-92389F97C98A}" type="presParOf" srcId="{8B281BBC-D797-4C6C-B872-343A66AF41BE}" destId="{C7C9F672-0E0D-4637-9BFD-38009DC3FA2C}" srcOrd="0" destOrd="0" presId="urn:microsoft.com/office/officeart/2005/8/layout/cycle2"/>
    <dgm:cxn modelId="{7716C388-F883-4E74-B4F5-F64127A3B6E4}" type="presParOf" srcId="{0C919F6D-0E61-4A41-A044-06AF57810FAA}" destId="{AFE7790D-1882-4642-88CD-EB3238B08F11}" srcOrd="8" destOrd="0" presId="urn:microsoft.com/office/officeart/2005/8/layout/cycle2"/>
    <dgm:cxn modelId="{B1551F81-6B86-42F3-9CEF-1F8661AD7AE0}" type="presParOf" srcId="{0C919F6D-0E61-4A41-A044-06AF57810FAA}" destId="{1C8DA903-D713-4A3B-86C8-EBA8AB7635A7}" srcOrd="9" destOrd="0" presId="urn:microsoft.com/office/officeart/2005/8/layout/cycle2"/>
    <dgm:cxn modelId="{E5C1297C-AF16-494F-A8E4-5E423BD69193}" type="presParOf" srcId="{1C8DA903-D713-4A3B-86C8-EBA8AB7635A7}" destId="{422480AD-F519-4967-B9F4-7B6CE72D56C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673B1A-85FC-415D-9F5E-07C0F65994EB}" type="doc">
      <dgm:prSet loTypeId="urn:microsoft.com/office/officeart/2005/8/layout/cycle2" loCatId="cycle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F4A425-9576-4293-8736-6D732B7C7736}">
      <dgm:prSet phldrT="[Text]"/>
      <dgm:spPr/>
      <dgm:t>
        <a:bodyPr/>
        <a:lstStyle/>
        <a:p>
          <a:r>
            <a:rPr lang="en-US" smtClean="0"/>
            <a:t>Know your time</a:t>
          </a:r>
          <a:endParaRPr lang="en-US"/>
        </a:p>
      </dgm:t>
    </dgm:pt>
    <dgm:pt modelId="{A6C08E24-A900-4FA1-B947-E6B042B9EAF0}" type="parTrans" cxnId="{9CC5FEF5-D81A-40A7-854C-43E9152F0B5B}">
      <dgm:prSet/>
      <dgm:spPr/>
      <dgm:t>
        <a:bodyPr/>
        <a:lstStyle/>
        <a:p>
          <a:endParaRPr lang="en-US"/>
        </a:p>
      </dgm:t>
    </dgm:pt>
    <dgm:pt modelId="{6372B48D-DA15-422A-8D53-D8769C0BD5F0}" type="sibTrans" cxnId="{9CC5FEF5-D81A-40A7-854C-43E9152F0B5B}">
      <dgm:prSet/>
      <dgm:spPr/>
      <dgm:t>
        <a:bodyPr/>
        <a:lstStyle/>
        <a:p>
          <a:endParaRPr lang="en-US"/>
        </a:p>
      </dgm:t>
    </dgm:pt>
    <dgm:pt modelId="{C459EE86-A99D-4D30-86B8-63F223ECF09B}">
      <dgm:prSet phldrT="[Text]"/>
      <dgm:spPr/>
      <dgm:t>
        <a:bodyPr/>
        <a:lstStyle/>
        <a:p>
          <a:r>
            <a:rPr lang="en-US" smtClean="0"/>
            <a:t>Plan your time</a:t>
          </a:r>
          <a:endParaRPr lang="en-US"/>
        </a:p>
      </dgm:t>
    </dgm:pt>
    <dgm:pt modelId="{FE7C12B5-8075-42ED-8CB7-9A69413192FD}" type="parTrans" cxnId="{3D4E2276-466F-4FE3-86B6-41F7E14B8AF1}">
      <dgm:prSet/>
      <dgm:spPr/>
      <dgm:t>
        <a:bodyPr/>
        <a:lstStyle/>
        <a:p>
          <a:endParaRPr lang="en-US"/>
        </a:p>
      </dgm:t>
    </dgm:pt>
    <dgm:pt modelId="{7F9280A8-CED4-41D6-A797-3DA30D762C96}" type="sibTrans" cxnId="{3D4E2276-466F-4FE3-86B6-41F7E14B8AF1}">
      <dgm:prSet/>
      <dgm:spPr/>
      <dgm:t>
        <a:bodyPr/>
        <a:lstStyle/>
        <a:p>
          <a:endParaRPr lang="en-US"/>
        </a:p>
      </dgm:t>
    </dgm:pt>
    <dgm:pt modelId="{29651DFF-EFF7-4FB6-8118-556F6892C67C}">
      <dgm:prSet phldrT="[Text]"/>
      <dgm:spPr/>
      <dgm:t>
        <a:bodyPr/>
        <a:lstStyle/>
        <a:p>
          <a:r>
            <a:rPr lang="en-US" smtClean="0"/>
            <a:t>Run with your time</a:t>
          </a:r>
          <a:endParaRPr lang="en-US"/>
        </a:p>
      </dgm:t>
    </dgm:pt>
    <dgm:pt modelId="{DD3510A7-81F4-440B-B3DA-5507E0EE8C8F}" type="parTrans" cxnId="{8400F21B-2AF6-4111-B67E-C922A47EA8E3}">
      <dgm:prSet/>
      <dgm:spPr/>
      <dgm:t>
        <a:bodyPr/>
        <a:lstStyle/>
        <a:p>
          <a:endParaRPr lang="en-US"/>
        </a:p>
      </dgm:t>
    </dgm:pt>
    <dgm:pt modelId="{13439222-E833-4092-8A8F-1457C9973DE6}" type="sibTrans" cxnId="{8400F21B-2AF6-4111-B67E-C922A47EA8E3}">
      <dgm:prSet/>
      <dgm:spPr/>
      <dgm:t>
        <a:bodyPr/>
        <a:lstStyle/>
        <a:p>
          <a:endParaRPr lang="en-US"/>
        </a:p>
      </dgm:t>
    </dgm:pt>
    <dgm:pt modelId="{36F12618-2045-401D-89ED-9745D7366D29}">
      <dgm:prSet phldrT="[Text]"/>
      <dgm:spPr/>
      <dgm:t>
        <a:bodyPr/>
        <a:lstStyle/>
        <a:p>
          <a:r>
            <a:rPr lang="en-US" smtClean="0"/>
            <a:t>Review and learn</a:t>
          </a:r>
          <a:endParaRPr lang="en-US"/>
        </a:p>
      </dgm:t>
    </dgm:pt>
    <dgm:pt modelId="{583B8EF1-A4DC-4A97-A798-3F21903DA861}" type="parTrans" cxnId="{94C24DA2-F0FE-40D8-BF8E-024468FFEB59}">
      <dgm:prSet/>
      <dgm:spPr/>
      <dgm:t>
        <a:bodyPr/>
        <a:lstStyle/>
        <a:p>
          <a:endParaRPr lang="en-US"/>
        </a:p>
      </dgm:t>
    </dgm:pt>
    <dgm:pt modelId="{AC72D9DB-3F7B-4948-A89F-F9B64FF11B08}" type="sibTrans" cxnId="{94C24DA2-F0FE-40D8-BF8E-024468FFEB59}">
      <dgm:prSet/>
      <dgm:spPr/>
      <dgm:t>
        <a:bodyPr/>
        <a:lstStyle/>
        <a:p>
          <a:endParaRPr lang="en-US"/>
        </a:p>
      </dgm:t>
    </dgm:pt>
    <dgm:pt modelId="{1FEA9AEB-EF55-4FD6-97A0-680AA336C5EA}" type="pres">
      <dgm:prSet presAssocID="{DE673B1A-85FC-415D-9F5E-07C0F65994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8AF081-1424-47F6-BD98-6B441CAF8E9E}" type="pres">
      <dgm:prSet presAssocID="{CEF4A425-9576-4293-8736-6D732B7C773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2506F-4872-4FF4-9C87-A30DE0D5C2D5}" type="pres">
      <dgm:prSet presAssocID="{6372B48D-DA15-422A-8D53-D8769C0BD5F0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95A3B66-AECD-4040-8049-3CC553120133}" type="pres">
      <dgm:prSet presAssocID="{6372B48D-DA15-422A-8D53-D8769C0BD5F0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C18CB5B0-71C5-424C-A36D-95533D42DFD1}" type="pres">
      <dgm:prSet presAssocID="{C459EE86-A99D-4D30-86B8-63F223ECF09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36EBE-77D5-428C-8B62-31FA261BA21A}" type="pres">
      <dgm:prSet presAssocID="{7F9280A8-CED4-41D6-A797-3DA30D762C9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9577A9E-F23B-4512-A979-BE6EC5AEAC0B}" type="pres">
      <dgm:prSet presAssocID="{7F9280A8-CED4-41D6-A797-3DA30D762C9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A5B7D020-5CFA-45FC-8225-8D8ADEC0BF5B}" type="pres">
      <dgm:prSet presAssocID="{29651DFF-EFF7-4FB6-8118-556F6892C67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C82F-2118-43F0-96F4-351F67602B8B}" type="pres">
      <dgm:prSet presAssocID="{13439222-E833-4092-8A8F-1457C9973D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9F41C1A-5014-48D2-95DB-6B196EF59AD5}" type="pres">
      <dgm:prSet presAssocID="{13439222-E833-4092-8A8F-1457C9973DE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A911C18-913E-4AEB-8184-CBA5D1A417E7}" type="pres">
      <dgm:prSet presAssocID="{36F12618-2045-401D-89ED-9745D7366D2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C31AA5-48F2-4B43-8BB0-B34B629EE5AC}" type="pres">
      <dgm:prSet presAssocID="{AC72D9DB-3F7B-4948-A89F-F9B64FF11B0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AB143FD-4B61-4F9B-8139-A8E3761746CA}" type="pres">
      <dgm:prSet presAssocID="{AC72D9DB-3F7B-4948-A89F-F9B64FF11B08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4423CBA5-A05A-4C47-A481-7B60F46A3D78}" type="presOf" srcId="{AC72D9DB-3F7B-4948-A89F-F9B64FF11B08}" destId="{BBC31AA5-48F2-4B43-8BB0-B34B629EE5AC}" srcOrd="0" destOrd="0" presId="urn:microsoft.com/office/officeart/2005/8/layout/cycle2"/>
    <dgm:cxn modelId="{F4855F14-9F23-4606-AEE9-2FB832354D27}" type="presOf" srcId="{CEF4A425-9576-4293-8736-6D732B7C7736}" destId="{198AF081-1424-47F6-BD98-6B441CAF8E9E}" srcOrd="0" destOrd="0" presId="urn:microsoft.com/office/officeart/2005/8/layout/cycle2"/>
    <dgm:cxn modelId="{3D4E2276-466F-4FE3-86B6-41F7E14B8AF1}" srcId="{DE673B1A-85FC-415D-9F5E-07C0F65994EB}" destId="{C459EE86-A99D-4D30-86B8-63F223ECF09B}" srcOrd="1" destOrd="0" parTransId="{FE7C12B5-8075-42ED-8CB7-9A69413192FD}" sibTransId="{7F9280A8-CED4-41D6-A797-3DA30D762C96}"/>
    <dgm:cxn modelId="{4E116476-C985-4505-B9A3-C31C9766C732}" type="presOf" srcId="{AC72D9DB-3F7B-4948-A89F-F9B64FF11B08}" destId="{AAB143FD-4B61-4F9B-8139-A8E3761746CA}" srcOrd="1" destOrd="0" presId="urn:microsoft.com/office/officeart/2005/8/layout/cycle2"/>
    <dgm:cxn modelId="{9CC5FEF5-D81A-40A7-854C-43E9152F0B5B}" srcId="{DE673B1A-85FC-415D-9F5E-07C0F65994EB}" destId="{CEF4A425-9576-4293-8736-6D732B7C7736}" srcOrd="0" destOrd="0" parTransId="{A6C08E24-A900-4FA1-B947-E6B042B9EAF0}" sibTransId="{6372B48D-DA15-422A-8D53-D8769C0BD5F0}"/>
    <dgm:cxn modelId="{54F02D45-B006-4D8E-BCB0-482DF9046F05}" type="presOf" srcId="{7F9280A8-CED4-41D6-A797-3DA30D762C96}" destId="{49577A9E-F23B-4512-A979-BE6EC5AEAC0B}" srcOrd="1" destOrd="0" presId="urn:microsoft.com/office/officeart/2005/8/layout/cycle2"/>
    <dgm:cxn modelId="{08BB8164-AF20-44F7-ABFA-94FCF4222DC3}" type="presOf" srcId="{29651DFF-EFF7-4FB6-8118-556F6892C67C}" destId="{A5B7D020-5CFA-45FC-8225-8D8ADEC0BF5B}" srcOrd="0" destOrd="0" presId="urn:microsoft.com/office/officeart/2005/8/layout/cycle2"/>
    <dgm:cxn modelId="{04222A4D-4085-4912-AC6E-3A41B72D7663}" type="presOf" srcId="{DE673B1A-85FC-415D-9F5E-07C0F65994EB}" destId="{1FEA9AEB-EF55-4FD6-97A0-680AA336C5EA}" srcOrd="0" destOrd="0" presId="urn:microsoft.com/office/officeart/2005/8/layout/cycle2"/>
    <dgm:cxn modelId="{130BF332-3B9A-44B7-8669-D33EDB9E511E}" type="presOf" srcId="{6372B48D-DA15-422A-8D53-D8769C0BD5F0}" destId="{A95A3B66-AECD-4040-8049-3CC553120133}" srcOrd="1" destOrd="0" presId="urn:microsoft.com/office/officeart/2005/8/layout/cycle2"/>
    <dgm:cxn modelId="{35F43A0B-A889-4C78-8FAA-EB75FB88D393}" type="presOf" srcId="{6372B48D-DA15-422A-8D53-D8769C0BD5F0}" destId="{9CA2506F-4872-4FF4-9C87-A30DE0D5C2D5}" srcOrd="0" destOrd="0" presId="urn:microsoft.com/office/officeart/2005/8/layout/cycle2"/>
    <dgm:cxn modelId="{C37BE482-D7EC-4C01-8E65-6021B3659883}" type="presOf" srcId="{13439222-E833-4092-8A8F-1457C9973DE6}" destId="{E9F41C1A-5014-48D2-95DB-6B196EF59AD5}" srcOrd="1" destOrd="0" presId="urn:microsoft.com/office/officeart/2005/8/layout/cycle2"/>
    <dgm:cxn modelId="{28CCCA94-C3C8-4602-94E9-B20DFCCE75C4}" type="presOf" srcId="{36F12618-2045-401D-89ED-9745D7366D29}" destId="{6A911C18-913E-4AEB-8184-CBA5D1A417E7}" srcOrd="0" destOrd="0" presId="urn:microsoft.com/office/officeart/2005/8/layout/cycle2"/>
    <dgm:cxn modelId="{94C24DA2-F0FE-40D8-BF8E-024468FFEB59}" srcId="{DE673B1A-85FC-415D-9F5E-07C0F65994EB}" destId="{36F12618-2045-401D-89ED-9745D7366D29}" srcOrd="3" destOrd="0" parTransId="{583B8EF1-A4DC-4A97-A798-3F21903DA861}" sibTransId="{AC72D9DB-3F7B-4948-A89F-F9B64FF11B08}"/>
    <dgm:cxn modelId="{8400F21B-2AF6-4111-B67E-C922A47EA8E3}" srcId="{DE673B1A-85FC-415D-9F5E-07C0F65994EB}" destId="{29651DFF-EFF7-4FB6-8118-556F6892C67C}" srcOrd="2" destOrd="0" parTransId="{DD3510A7-81F4-440B-B3DA-5507E0EE8C8F}" sibTransId="{13439222-E833-4092-8A8F-1457C9973DE6}"/>
    <dgm:cxn modelId="{4C0B137F-A391-43E9-801C-30196A38AF68}" type="presOf" srcId="{C459EE86-A99D-4D30-86B8-63F223ECF09B}" destId="{C18CB5B0-71C5-424C-A36D-95533D42DFD1}" srcOrd="0" destOrd="0" presId="urn:microsoft.com/office/officeart/2005/8/layout/cycle2"/>
    <dgm:cxn modelId="{53253F7D-B205-4717-B8C2-C695889A4556}" type="presOf" srcId="{7F9280A8-CED4-41D6-A797-3DA30D762C96}" destId="{6C036EBE-77D5-428C-8B62-31FA261BA21A}" srcOrd="0" destOrd="0" presId="urn:microsoft.com/office/officeart/2005/8/layout/cycle2"/>
    <dgm:cxn modelId="{2E2EF776-FA42-478F-91A1-806178478CB7}" type="presOf" srcId="{13439222-E833-4092-8A8F-1457C9973DE6}" destId="{6785C82F-2118-43F0-96F4-351F67602B8B}" srcOrd="0" destOrd="0" presId="urn:microsoft.com/office/officeart/2005/8/layout/cycle2"/>
    <dgm:cxn modelId="{2627960C-8834-4955-957D-6371C83EE46D}" type="presParOf" srcId="{1FEA9AEB-EF55-4FD6-97A0-680AA336C5EA}" destId="{198AF081-1424-47F6-BD98-6B441CAF8E9E}" srcOrd="0" destOrd="0" presId="urn:microsoft.com/office/officeart/2005/8/layout/cycle2"/>
    <dgm:cxn modelId="{9574F420-C86A-483E-B299-2F68AE8763A4}" type="presParOf" srcId="{1FEA9AEB-EF55-4FD6-97A0-680AA336C5EA}" destId="{9CA2506F-4872-4FF4-9C87-A30DE0D5C2D5}" srcOrd="1" destOrd="0" presId="urn:microsoft.com/office/officeart/2005/8/layout/cycle2"/>
    <dgm:cxn modelId="{7D8E1E63-37E3-439B-A62E-EE41F3A75BE1}" type="presParOf" srcId="{9CA2506F-4872-4FF4-9C87-A30DE0D5C2D5}" destId="{A95A3B66-AECD-4040-8049-3CC553120133}" srcOrd="0" destOrd="0" presId="urn:microsoft.com/office/officeart/2005/8/layout/cycle2"/>
    <dgm:cxn modelId="{EAA99DB5-FB61-41BB-9B94-0D1DC4F50D3B}" type="presParOf" srcId="{1FEA9AEB-EF55-4FD6-97A0-680AA336C5EA}" destId="{C18CB5B0-71C5-424C-A36D-95533D42DFD1}" srcOrd="2" destOrd="0" presId="urn:microsoft.com/office/officeart/2005/8/layout/cycle2"/>
    <dgm:cxn modelId="{DBD04E9E-98F4-40D0-8C2E-83A501A82D72}" type="presParOf" srcId="{1FEA9AEB-EF55-4FD6-97A0-680AA336C5EA}" destId="{6C036EBE-77D5-428C-8B62-31FA261BA21A}" srcOrd="3" destOrd="0" presId="urn:microsoft.com/office/officeart/2005/8/layout/cycle2"/>
    <dgm:cxn modelId="{FEC01372-2EAB-49C0-827D-31A83F5B7E57}" type="presParOf" srcId="{6C036EBE-77D5-428C-8B62-31FA261BA21A}" destId="{49577A9E-F23B-4512-A979-BE6EC5AEAC0B}" srcOrd="0" destOrd="0" presId="urn:microsoft.com/office/officeart/2005/8/layout/cycle2"/>
    <dgm:cxn modelId="{4FCF47B5-B663-48AB-8FAB-C58F1F1D2419}" type="presParOf" srcId="{1FEA9AEB-EF55-4FD6-97A0-680AA336C5EA}" destId="{A5B7D020-5CFA-45FC-8225-8D8ADEC0BF5B}" srcOrd="4" destOrd="0" presId="urn:microsoft.com/office/officeart/2005/8/layout/cycle2"/>
    <dgm:cxn modelId="{A64B6B99-E0C1-41E2-9579-70F6B599331F}" type="presParOf" srcId="{1FEA9AEB-EF55-4FD6-97A0-680AA336C5EA}" destId="{6785C82F-2118-43F0-96F4-351F67602B8B}" srcOrd="5" destOrd="0" presId="urn:microsoft.com/office/officeart/2005/8/layout/cycle2"/>
    <dgm:cxn modelId="{A3DBD639-1803-40DC-BA06-8E2A935387C0}" type="presParOf" srcId="{6785C82F-2118-43F0-96F4-351F67602B8B}" destId="{E9F41C1A-5014-48D2-95DB-6B196EF59AD5}" srcOrd="0" destOrd="0" presId="urn:microsoft.com/office/officeart/2005/8/layout/cycle2"/>
    <dgm:cxn modelId="{B6996E15-FFAB-4221-9E10-8272421E9846}" type="presParOf" srcId="{1FEA9AEB-EF55-4FD6-97A0-680AA336C5EA}" destId="{6A911C18-913E-4AEB-8184-CBA5D1A417E7}" srcOrd="6" destOrd="0" presId="urn:microsoft.com/office/officeart/2005/8/layout/cycle2"/>
    <dgm:cxn modelId="{2D9E058E-A4A0-4548-AE24-705B488AE2D9}" type="presParOf" srcId="{1FEA9AEB-EF55-4FD6-97A0-680AA336C5EA}" destId="{BBC31AA5-48F2-4B43-8BB0-B34B629EE5AC}" srcOrd="7" destOrd="0" presId="urn:microsoft.com/office/officeart/2005/8/layout/cycle2"/>
    <dgm:cxn modelId="{1121C3D6-D872-40AA-A464-EAF016672744}" type="presParOf" srcId="{BBC31AA5-48F2-4B43-8BB0-B34B629EE5AC}" destId="{AAB143FD-4B61-4F9B-8139-A8E3761746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AF081-1424-47F6-BD98-6B441CAF8E9E}">
      <dsp:nvSpPr>
        <dsp:cNvPr id="0" name=""/>
        <dsp:cNvSpPr/>
      </dsp:nvSpPr>
      <dsp:spPr>
        <a:xfrm>
          <a:off x="3237979" y="872"/>
          <a:ext cx="1601241" cy="160124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Know your time</a:t>
          </a:r>
          <a:endParaRPr lang="en-US" sz="2300" kern="1200"/>
        </a:p>
      </dsp:txBody>
      <dsp:txXfrm>
        <a:off x="3472475" y="235368"/>
        <a:ext cx="1132249" cy="1132249"/>
      </dsp:txXfrm>
    </dsp:sp>
    <dsp:sp modelId="{9CA2506F-4872-4FF4-9C87-A30DE0D5C2D5}">
      <dsp:nvSpPr>
        <dsp:cNvPr id="0" name=""/>
        <dsp:cNvSpPr/>
      </dsp:nvSpPr>
      <dsp:spPr>
        <a:xfrm rot="2700000">
          <a:off x="4667354" y="1372964"/>
          <a:ext cx="425853" cy="5404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686063" y="1435879"/>
        <a:ext cx="298097" cy="324251"/>
      </dsp:txXfrm>
    </dsp:sp>
    <dsp:sp modelId="{C18CB5B0-71C5-424C-A36D-95533D42DFD1}">
      <dsp:nvSpPr>
        <dsp:cNvPr id="0" name=""/>
        <dsp:cNvSpPr/>
      </dsp:nvSpPr>
      <dsp:spPr>
        <a:xfrm>
          <a:off x="4938385" y="1701279"/>
          <a:ext cx="1601241" cy="160124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Plan your time</a:t>
          </a:r>
          <a:endParaRPr lang="en-US" sz="2300" kern="1200"/>
        </a:p>
      </dsp:txBody>
      <dsp:txXfrm>
        <a:off x="5172881" y="1935775"/>
        <a:ext cx="1132249" cy="1132249"/>
      </dsp:txXfrm>
    </dsp:sp>
    <dsp:sp modelId="{6C036EBE-77D5-428C-8B62-31FA261BA21A}">
      <dsp:nvSpPr>
        <dsp:cNvPr id="0" name=""/>
        <dsp:cNvSpPr/>
      </dsp:nvSpPr>
      <dsp:spPr>
        <a:xfrm rot="8100000">
          <a:off x="4684399" y="3073371"/>
          <a:ext cx="425853" cy="5404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4793446" y="3136286"/>
        <a:ext cx="298097" cy="324251"/>
      </dsp:txXfrm>
    </dsp:sp>
    <dsp:sp modelId="{A5B7D020-5CFA-45FC-8225-8D8ADEC0BF5B}">
      <dsp:nvSpPr>
        <dsp:cNvPr id="0" name=""/>
        <dsp:cNvSpPr/>
      </dsp:nvSpPr>
      <dsp:spPr>
        <a:xfrm>
          <a:off x="3237979" y="3401685"/>
          <a:ext cx="1601241" cy="160124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Run with your time</a:t>
          </a:r>
          <a:endParaRPr lang="en-US" sz="2300" kern="1200"/>
        </a:p>
      </dsp:txBody>
      <dsp:txXfrm>
        <a:off x="3472475" y="3636181"/>
        <a:ext cx="1132249" cy="1132249"/>
      </dsp:txXfrm>
    </dsp:sp>
    <dsp:sp modelId="{6785C82F-2118-43F0-96F4-351F67602B8B}">
      <dsp:nvSpPr>
        <dsp:cNvPr id="0" name=""/>
        <dsp:cNvSpPr/>
      </dsp:nvSpPr>
      <dsp:spPr>
        <a:xfrm rot="13500000">
          <a:off x="2983992" y="3090416"/>
          <a:ext cx="425853" cy="5404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3093039" y="3243669"/>
        <a:ext cx="298097" cy="324251"/>
      </dsp:txXfrm>
    </dsp:sp>
    <dsp:sp modelId="{6A911C18-913E-4AEB-8184-CBA5D1A417E7}">
      <dsp:nvSpPr>
        <dsp:cNvPr id="0" name=""/>
        <dsp:cNvSpPr/>
      </dsp:nvSpPr>
      <dsp:spPr>
        <a:xfrm>
          <a:off x="1537572" y="1701279"/>
          <a:ext cx="1601241" cy="160124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Review and learn</a:t>
          </a:r>
          <a:endParaRPr lang="en-US" sz="2300" kern="1200"/>
        </a:p>
      </dsp:txBody>
      <dsp:txXfrm>
        <a:off x="1772068" y="1935775"/>
        <a:ext cx="1132249" cy="1132249"/>
      </dsp:txXfrm>
    </dsp:sp>
    <dsp:sp modelId="{BBC31AA5-48F2-4B43-8BB0-B34B629EE5AC}">
      <dsp:nvSpPr>
        <dsp:cNvPr id="0" name=""/>
        <dsp:cNvSpPr/>
      </dsp:nvSpPr>
      <dsp:spPr>
        <a:xfrm rot="18900000">
          <a:off x="2966947" y="1390009"/>
          <a:ext cx="425853" cy="5404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985656" y="1543262"/>
        <a:ext cx="298097" cy="324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BF6AD-FABA-495F-A400-CCE54C423A94}">
      <dsp:nvSpPr>
        <dsp:cNvPr id="0" name=""/>
        <dsp:cNvSpPr/>
      </dsp:nvSpPr>
      <dsp:spPr>
        <a:xfrm>
          <a:off x="2647205" y="119"/>
          <a:ext cx="2173188" cy="217318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Set a goal</a:t>
          </a:r>
          <a:endParaRPr lang="en-US" sz="2600" kern="1200"/>
        </a:p>
      </dsp:txBody>
      <dsp:txXfrm>
        <a:off x="2965461" y="318375"/>
        <a:ext cx="1536676" cy="1536676"/>
      </dsp:txXfrm>
    </dsp:sp>
    <dsp:sp modelId="{15128845-923A-4A03-BA56-4C66730988F7}">
      <dsp:nvSpPr>
        <dsp:cNvPr id="0" name=""/>
        <dsp:cNvSpPr/>
      </dsp:nvSpPr>
      <dsp:spPr>
        <a:xfrm rot="3600000">
          <a:off x="4252458" y="2120949"/>
          <a:ext cx="580374" cy="733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295986" y="2192246"/>
        <a:ext cx="406262" cy="440071"/>
      </dsp:txXfrm>
    </dsp:sp>
    <dsp:sp modelId="{FF8D5608-4BD0-4B17-BA05-0BCE4C745432}">
      <dsp:nvSpPr>
        <dsp:cNvPr id="0" name=""/>
        <dsp:cNvSpPr/>
      </dsp:nvSpPr>
      <dsp:spPr>
        <a:xfrm>
          <a:off x="4281322" y="2830492"/>
          <a:ext cx="2173188" cy="217318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LGP your TODOs</a:t>
          </a:r>
          <a:endParaRPr lang="en-US" sz="2600" kern="1200"/>
        </a:p>
      </dsp:txBody>
      <dsp:txXfrm>
        <a:off x="4599578" y="3148748"/>
        <a:ext cx="1536676" cy="1536676"/>
      </dsp:txXfrm>
    </dsp:sp>
    <dsp:sp modelId="{1494810E-6BC5-433A-935B-4F0DD31036D2}">
      <dsp:nvSpPr>
        <dsp:cNvPr id="0" name=""/>
        <dsp:cNvSpPr/>
      </dsp:nvSpPr>
      <dsp:spPr>
        <a:xfrm rot="10800000">
          <a:off x="3460038" y="3550361"/>
          <a:ext cx="580374" cy="733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10800000">
        <a:off x="3634150" y="3697051"/>
        <a:ext cx="406262" cy="440071"/>
      </dsp:txXfrm>
    </dsp:sp>
    <dsp:sp modelId="{09357B4B-4E0F-473C-AF96-067FBF70C995}">
      <dsp:nvSpPr>
        <dsp:cNvPr id="0" name=""/>
        <dsp:cNvSpPr/>
      </dsp:nvSpPr>
      <dsp:spPr>
        <a:xfrm>
          <a:off x="1013089" y="2830492"/>
          <a:ext cx="2173188" cy="217318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Set milestones</a:t>
          </a:r>
          <a:endParaRPr lang="en-US" sz="2600" kern="1200"/>
        </a:p>
      </dsp:txBody>
      <dsp:txXfrm>
        <a:off x="1331345" y="3148748"/>
        <a:ext cx="1536676" cy="1536676"/>
      </dsp:txXfrm>
    </dsp:sp>
    <dsp:sp modelId="{DE03C837-FF64-4BA6-9A2C-2A9A3257BECF}">
      <dsp:nvSpPr>
        <dsp:cNvPr id="0" name=""/>
        <dsp:cNvSpPr/>
      </dsp:nvSpPr>
      <dsp:spPr>
        <a:xfrm rot="18000000">
          <a:off x="2618341" y="2149399"/>
          <a:ext cx="580374" cy="733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661869" y="2371482"/>
        <a:ext cx="406262" cy="440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7738B-3F59-406E-BD7E-E9EDA7602A16}">
      <dsp:nvSpPr>
        <dsp:cNvPr id="0" name=""/>
        <dsp:cNvSpPr/>
      </dsp:nvSpPr>
      <dsp:spPr>
        <a:xfrm>
          <a:off x="2799717" y="1152"/>
          <a:ext cx="1563365" cy="156336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Urgent first</a:t>
          </a:r>
          <a:endParaRPr lang="en-US" sz="2400" kern="1200"/>
        </a:p>
      </dsp:txBody>
      <dsp:txXfrm>
        <a:off x="3028667" y="230102"/>
        <a:ext cx="1105465" cy="1105465"/>
      </dsp:txXfrm>
    </dsp:sp>
    <dsp:sp modelId="{5006EFF3-C711-45B8-8E36-2331DB2ECC9B}">
      <dsp:nvSpPr>
        <dsp:cNvPr id="0" name=""/>
        <dsp:cNvSpPr/>
      </dsp:nvSpPr>
      <dsp:spPr>
        <a:xfrm rot="2160000">
          <a:off x="4313961" y="1202664"/>
          <a:ext cx="416796" cy="527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325901" y="1271443"/>
        <a:ext cx="291757" cy="316581"/>
      </dsp:txXfrm>
    </dsp:sp>
    <dsp:sp modelId="{198DDBD4-AF68-4313-848F-0012425E0DBC}">
      <dsp:nvSpPr>
        <dsp:cNvPr id="0" name=""/>
        <dsp:cNvSpPr/>
      </dsp:nvSpPr>
      <dsp:spPr>
        <a:xfrm>
          <a:off x="4700724" y="1382314"/>
          <a:ext cx="1563365" cy="156336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Quick (3 min)</a:t>
          </a:r>
          <a:endParaRPr lang="en-US" sz="2400" kern="1200"/>
        </a:p>
      </dsp:txBody>
      <dsp:txXfrm>
        <a:off x="4929674" y="1611264"/>
        <a:ext cx="1105465" cy="1105465"/>
      </dsp:txXfrm>
    </dsp:sp>
    <dsp:sp modelId="{00E2CBAC-BA07-43CC-942C-7A2AE32FD208}">
      <dsp:nvSpPr>
        <dsp:cNvPr id="0" name=""/>
        <dsp:cNvSpPr/>
      </dsp:nvSpPr>
      <dsp:spPr>
        <a:xfrm rot="6480000">
          <a:off x="4914593" y="3006344"/>
          <a:ext cx="416796" cy="527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4996432" y="3052411"/>
        <a:ext cx="291757" cy="316581"/>
      </dsp:txXfrm>
    </dsp:sp>
    <dsp:sp modelId="{1F375783-7D66-4DFB-9C59-8A3ACF700FA5}">
      <dsp:nvSpPr>
        <dsp:cNvPr id="0" name=""/>
        <dsp:cNvSpPr/>
      </dsp:nvSpPr>
      <dsp:spPr>
        <a:xfrm>
          <a:off x="3974604" y="3617082"/>
          <a:ext cx="1563365" cy="156336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80/20</a:t>
          </a:r>
          <a:endParaRPr lang="en-US" sz="2400" kern="1200"/>
        </a:p>
      </dsp:txBody>
      <dsp:txXfrm>
        <a:off x="4203554" y="3846032"/>
        <a:ext cx="1105465" cy="1105465"/>
      </dsp:txXfrm>
    </dsp:sp>
    <dsp:sp modelId="{259DEB2E-A6C7-496B-A4B2-CC0AEE9F1E18}">
      <dsp:nvSpPr>
        <dsp:cNvPr id="0" name=""/>
        <dsp:cNvSpPr/>
      </dsp:nvSpPr>
      <dsp:spPr>
        <a:xfrm rot="10800000">
          <a:off x="3384797" y="4134947"/>
          <a:ext cx="416796" cy="527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3509836" y="4240474"/>
        <a:ext cx="291757" cy="316581"/>
      </dsp:txXfrm>
    </dsp:sp>
    <dsp:sp modelId="{B2C4FBC9-BFBB-4CAE-BB12-86E8665FC8B6}">
      <dsp:nvSpPr>
        <dsp:cNvPr id="0" name=""/>
        <dsp:cNvSpPr/>
      </dsp:nvSpPr>
      <dsp:spPr>
        <a:xfrm>
          <a:off x="1624830" y="3617082"/>
          <a:ext cx="1563365" cy="156336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Easy</a:t>
          </a:r>
          <a:endParaRPr lang="en-US" sz="2400" kern="1200"/>
        </a:p>
      </dsp:txBody>
      <dsp:txXfrm>
        <a:off x="1853780" y="3846032"/>
        <a:ext cx="1105465" cy="1105465"/>
      </dsp:txXfrm>
    </dsp:sp>
    <dsp:sp modelId="{8B281BBC-D797-4C6C-B872-343A66AF41BE}">
      <dsp:nvSpPr>
        <dsp:cNvPr id="0" name=""/>
        <dsp:cNvSpPr/>
      </dsp:nvSpPr>
      <dsp:spPr>
        <a:xfrm rot="15120000">
          <a:off x="1838699" y="3028782"/>
          <a:ext cx="416796" cy="527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1920538" y="3193769"/>
        <a:ext cx="291757" cy="316581"/>
      </dsp:txXfrm>
    </dsp:sp>
    <dsp:sp modelId="{AFE7790D-1882-4642-88CD-EB3238B08F11}">
      <dsp:nvSpPr>
        <dsp:cNvPr id="0" name=""/>
        <dsp:cNvSpPr/>
      </dsp:nvSpPr>
      <dsp:spPr>
        <a:xfrm>
          <a:off x="898710" y="1382314"/>
          <a:ext cx="1563365" cy="1563365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Random</a:t>
          </a:r>
          <a:endParaRPr lang="en-US" sz="2400" kern="1200"/>
        </a:p>
      </dsp:txBody>
      <dsp:txXfrm>
        <a:off x="1127660" y="1611264"/>
        <a:ext cx="1105465" cy="1105465"/>
      </dsp:txXfrm>
    </dsp:sp>
    <dsp:sp modelId="{1C8DA903-D713-4A3B-86C8-EBA8AB7635A7}">
      <dsp:nvSpPr>
        <dsp:cNvPr id="0" name=""/>
        <dsp:cNvSpPr/>
      </dsp:nvSpPr>
      <dsp:spPr>
        <a:xfrm rot="19440000">
          <a:off x="2412954" y="1216531"/>
          <a:ext cx="416796" cy="527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424894" y="1358806"/>
        <a:ext cx="291757" cy="3165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AF081-1424-47F6-BD98-6B441CAF8E9E}">
      <dsp:nvSpPr>
        <dsp:cNvPr id="0" name=""/>
        <dsp:cNvSpPr/>
      </dsp:nvSpPr>
      <dsp:spPr>
        <a:xfrm>
          <a:off x="3237979" y="872"/>
          <a:ext cx="1601241" cy="160124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Know your time</a:t>
          </a:r>
          <a:endParaRPr lang="en-US" sz="2300" kern="1200"/>
        </a:p>
      </dsp:txBody>
      <dsp:txXfrm>
        <a:off x="3472475" y="235368"/>
        <a:ext cx="1132249" cy="1132249"/>
      </dsp:txXfrm>
    </dsp:sp>
    <dsp:sp modelId="{9CA2506F-4872-4FF4-9C87-A30DE0D5C2D5}">
      <dsp:nvSpPr>
        <dsp:cNvPr id="0" name=""/>
        <dsp:cNvSpPr/>
      </dsp:nvSpPr>
      <dsp:spPr>
        <a:xfrm rot="2700000">
          <a:off x="4667354" y="1372964"/>
          <a:ext cx="425853" cy="5404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686063" y="1435879"/>
        <a:ext cx="298097" cy="324251"/>
      </dsp:txXfrm>
    </dsp:sp>
    <dsp:sp modelId="{C18CB5B0-71C5-424C-A36D-95533D42DFD1}">
      <dsp:nvSpPr>
        <dsp:cNvPr id="0" name=""/>
        <dsp:cNvSpPr/>
      </dsp:nvSpPr>
      <dsp:spPr>
        <a:xfrm>
          <a:off x="4938385" y="1701279"/>
          <a:ext cx="1601241" cy="160124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Plan your time</a:t>
          </a:r>
          <a:endParaRPr lang="en-US" sz="2300" kern="1200"/>
        </a:p>
      </dsp:txBody>
      <dsp:txXfrm>
        <a:off x="5172881" y="1935775"/>
        <a:ext cx="1132249" cy="1132249"/>
      </dsp:txXfrm>
    </dsp:sp>
    <dsp:sp modelId="{6C036EBE-77D5-428C-8B62-31FA261BA21A}">
      <dsp:nvSpPr>
        <dsp:cNvPr id="0" name=""/>
        <dsp:cNvSpPr/>
      </dsp:nvSpPr>
      <dsp:spPr>
        <a:xfrm rot="8100000">
          <a:off x="4684399" y="3073371"/>
          <a:ext cx="425853" cy="5404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4793446" y="3136286"/>
        <a:ext cx="298097" cy="324251"/>
      </dsp:txXfrm>
    </dsp:sp>
    <dsp:sp modelId="{A5B7D020-5CFA-45FC-8225-8D8ADEC0BF5B}">
      <dsp:nvSpPr>
        <dsp:cNvPr id="0" name=""/>
        <dsp:cNvSpPr/>
      </dsp:nvSpPr>
      <dsp:spPr>
        <a:xfrm>
          <a:off x="3237979" y="3401685"/>
          <a:ext cx="1601241" cy="160124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Run with your time</a:t>
          </a:r>
          <a:endParaRPr lang="en-US" sz="2300" kern="1200"/>
        </a:p>
      </dsp:txBody>
      <dsp:txXfrm>
        <a:off x="3472475" y="3636181"/>
        <a:ext cx="1132249" cy="1132249"/>
      </dsp:txXfrm>
    </dsp:sp>
    <dsp:sp modelId="{6785C82F-2118-43F0-96F4-351F67602B8B}">
      <dsp:nvSpPr>
        <dsp:cNvPr id="0" name=""/>
        <dsp:cNvSpPr/>
      </dsp:nvSpPr>
      <dsp:spPr>
        <a:xfrm rot="13500000">
          <a:off x="2983992" y="3090416"/>
          <a:ext cx="425853" cy="5404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3093039" y="3243669"/>
        <a:ext cx="298097" cy="324251"/>
      </dsp:txXfrm>
    </dsp:sp>
    <dsp:sp modelId="{6A911C18-913E-4AEB-8184-CBA5D1A417E7}">
      <dsp:nvSpPr>
        <dsp:cNvPr id="0" name=""/>
        <dsp:cNvSpPr/>
      </dsp:nvSpPr>
      <dsp:spPr>
        <a:xfrm>
          <a:off x="1537572" y="1701279"/>
          <a:ext cx="1601241" cy="160124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Review and learn</a:t>
          </a:r>
          <a:endParaRPr lang="en-US" sz="2300" kern="1200"/>
        </a:p>
      </dsp:txBody>
      <dsp:txXfrm>
        <a:off x="1772068" y="1935775"/>
        <a:ext cx="1132249" cy="1132249"/>
      </dsp:txXfrm>
    </dsp:sp>
    <dsp:sp modelId="{BBC31AA5-48F2-4B43-8BB0-B34B629EE5AC}">
      <dsp:nvSpPr>
        <dsp:cNvPr id="0" name=""/>
        <dsp:cNvSpPr/>
      </dsp:nvSpPr>
      <dsp:spPr>
        <a:xfrm rot="18900000">
          <a:off x="2966947" y="1390009"/>
          <a:ext cx="425853" cy="5404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985656" y="1543262"/>
        <a:ext cx="298097" cy="324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273A5-FFF7-4050-A4B9-B96A1947E066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B96A6-3BD2-4995-A124-9334558F94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13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header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199"/>
            <a:ext cx="3886200" cy="4221163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800600" y="1981198"/>
            <a:ext cx="3886200" cy="4221163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1600200"/>
            <a:ext cx="3886200" cy="38100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800600" y="1600200"/>
            <a:ext cx="3886200" cy="381000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Different and simi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199"/>
            <a:ext cx="3886200" cy="2667001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800600" y="1981198"/>
            <a:ext cx="3886200" cy="2667001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1600200"/>
            <a:ext cx="3886200" cy="38100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800600" y="1600200"/>
            <a:ext cx="3886200" cy="381000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1981200" y="4800600"/>
            <a:ext cx="5257800" cy="1371601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952999"/>
            <a:ext cx="7772400" cy="914401"/>
          </a:xfrm>
        </p:spPr>
        <p:txBody>
          <a:bodyPr anchor="t"/>
          <a:lstStyle>
            <a:lvl1pPr algn="l">
              <a:defRPr sz="40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267200"/>
            <a:ext cx="7772400" cy="6858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724989" y="5880100"/>
            <a:ext cx="7772400" cy="292100"/>
          </a:xfrm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678362"/>
          </a:xfrm>
        </p:spPr>
        <p:txBody>
          <a:bodyPr/>
          <a:lstStyle>
            <a:lvl2pPr marL="742950" indent="-285750">
              <a:buFont typeface="Wingdings" pitchFamily="2" charset="2"/>
              <a:buChar char="§"/>
              <a:defRPr/>
            </a:lvl2pPr>
            <a:lvl4pPr marL="1600200" indent="-228600"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678362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71550" indent="-51435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828800" indent="-457200">
              <a:buFont typeface="+mj-lt"/>
              <a:buAutoNum type="arabicPeriod"/>
              <a:defRPr/>
            </a:lvl4pPr>
            <a:lvl5pPr marL="22860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9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3733799"/>
          </a:xfrm>
        </p:spPr>
        <p:txBody>
          <a:bodyPr/>
          <a:lstStyle>
            <a:lvl2pPr marL="742950" indent="-285750">
              <a:buFont typeface="Wingdings" pitchFamily="2" charset="2"/>
              <a:buChar char="§"/>
              <a:defRPr/>
            </a:lvl2pPr>
            <a:lvl4pPr marL="1600200" indent="-228600"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7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678362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2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3886200" cy="4678362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800600" y="1524000"/>
            <a:ext cx="3886200" cy="4678362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9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 - Big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3886200" cy="4678362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Wingdings" pitchFamily="2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800600" y="1524000"/>
            <a:ext cx="3886200" cy="4678362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Wingdings" pitchFamily="2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7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- Big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90600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4114800" cy="4678362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Wingdings" pitchFamily="2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4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50000">
              <a:schemeClr val="bg1"/>
            </a:gs>
            <a:gs pos="100000">
              <a:schemeClr val="tx2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66A48-63B1-4C30-A483-2B032ED073B3}" type="datetimeFigureOut">
              <a:rPr lang="en-US" smtClean="0"/>
              <a:pPr/>
              <a:t>10/03/2013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56595-B1A2-4EDA-AC35-F1930A01C2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4" r:id="rId4"/>
    <p:sldLayoutId id="2147483661" r:id="rId5"/>
    <p:sldLayoutId id="2147483660" r:id="rId6"/>
    <p:sldLayoutId id="2147483662" r:id="rId7"/>
    <p:sldLayoutId id="2147483665" r:id="rId8"/>
    <p:sldLayoutId id="2147483667" r:id="rId9"/>
    <p:sldLayoutId id="2147483663" r:id="rId10"/>
    <p:sldLayoutId id="2147483668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radschool.about.com/cs/timemanagement/a/time.htm" TargetMode="External"/><Relationship Id="rId2" Type="http://schemas.openxmlformats.org/officeDocument/2006/relationships/hyperlink" Target="http://en.wikipedia.org/wiki/Time_manage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kihow.com/Manage-Your-Tim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Time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mtClean="0"/>
              <a:t>Presenter: PhuongNQK</a:t>
            </a:r>
            <a:endParaRPr lang="en-US"/>
          </a:p>
        </p:txBody>
      </p:sp>
      <p:pic>
        <p:nvPicPr>
          <p:cNvPr id="1030" name="Picture 6" descr="http://www.ad4k.com/images/2012/07/03/9242/stress-management-techniques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762000"/>
            <a:ext cx="4163786" cy="388620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data:image/jpeg;base64,/9j/4AAQSkZJRgABAQAAAQABAAD/2wCEAAkGBxAPEBAUDxAPDxAPEA8PDxAQDw8PDw8OFBIXFhQRFBQYHCggGBolGxUVITEiJSktLi4uFx8zODMsNygtMysBCgoKDg0OGxAQGywkICQsMCwtLi0sLCwsLCwxLCwsLS0sLCwsLCwwLCwsLCwsLCwsLCwsLCwsLywsLCwsLCwsLP/AABEIAOAA4QMBEQACEQEDEQH/xAAcAAEAAQUBAQAAAAAAAAAAAAAAAQIEBQYHAwj/xABEEAABAwIDBAcEBwUGBwAAAAABAAIDBBEFEiEGMUFRBxMiMmFxgRRSkaEjQnKSscHRM0NigvAVU1SisuEkNERjc4OT/8QAGgEBAAIDAQAAAAAAAAAAAAAAAAMEAQIFBv/EADQRAQACAQIDBQYFAwUAAAAAAAABAgMEERIhMQVBUWGhE3GRwdHwFCIygbEjQuEGFVKC8f/aAAwDAQACEQMRAD8A7igICAgICAgICAgICAgICAgICAgICAgICAgICAgICAgICAgICAgIIc4AEkgAaknQAIzEb8oa3ie3eHQEgz9c4X7MDTLryzDs/NQ2z0jvdLD2RqsnPh2jz5enX0YOTpVp79mlqCP4jE0/AOKj/FR4Lsf6ey9949fpCYulSmv2qapA5tMTvxcE/FR4E/6fy916+v0lmKHb/DpdDMYTymY6Mfe7vzUkZ6T3qeXsbV0/t3907+nX0bJT1DJGh0b2yNO5zHBzT5EKWJiejm3pak7WjafN6LLUQEBAQEBAQEBAQEBAQEBAQEBAQEBBgtqdqIMOYDJ25Xg9XC0jO/xPut8fhdR5MsUhe0Ogyaq35eUR1n76z5OP7QbTVVeT10hEd+zAy7YmjhcfWPi6/oqN8lr9Xr9LosOmj+nHPxnr/j9mGUa2ICAgucPxCamdmp5ZIXbyWOIB+0NzvUFZiZjnCPLix5a8OSsTHn98v2dD2a6S7lrK9oF9BURjs+cjOHm34BWsep7rPP6zsP8Au08/9Z+U/Kfi6PFK17Q5jg5rgHNc0hzXNO4gjeFbid3nLVms7TG0q0YEBAQEBAQEBAQEBAQEBAQEBAQYLa7aSPD4Mxs+V92wxX77uZ5NHE+nFR5ckUjzX9BobarJt0rHWfvvlw6vrZKiR8szy+R5u5x+QA4AcAudMzM7y9tjx0xUilI2iFusNxAQEBAQEG0bF7XyYe8MfmkpXntx7zETvkj/ADbx81NiyzSfJze0ezq6qvFHK8dJ8fKflPd7naqaoZKxr43B7HtDmOabhzSLghX4mJjeHi70tS01tG0w9FlqICAgICAgICAgICAgICAgILDHMWjo4HzSnstHZaO8957rG+J/3Wl7xSu8rOk0t9TljFTv9I8XCcexeWtndLMe0dA0d1jBuY3wHz1PFc61ptO8vc4NPTT0jHj6R6z4yxy1TCAgt6itjj7zteQ1K3rS1uitm1eLFytPPwWv9tRcn/Afqt/Y2VP92wb9JXVPXRyaNdryOhWlqWr1WsWsw5eVbc1wtFoQEG/dF20hikFJK76KUkwE/u5jqWeTtT9r7Ss6fJtPDLg9taLjp7enWOvnHj+38e51hXXlRAQEBAQEBAQEBAQEBAQEBBxrpKx01NUY2H6GlJjAB0dPukd6d30PNc7UX477d0Pb9jaSNPp/aT+q/P8Abuj5/Dwaco3QFgEHvBgWIVgtRUskg3OmOWOIcwHvIBPO17KfFi4ucuR2l2jGH+nWeff5Jm6JcZAv1MLzvytqY83+aw+at8MvNznrM85axjOz1ZRG1XTTQa2DntvGTyEjbtJ8isTGzetot0Y9oWspa1ZzDax26TtDg494eB5qvenfDuaPVWrtW87wyahdfcWGUtcQQWktc0hzXDQtcDcEeIKMTtPKX0BstiwraSGbTM9tpAOErTlePLMD6WXTx34qxLwWt0/4fPbH3R09084ZVbqogICAgICAgICAgICAgIMftBiPstLPNxijc5oO4yWsweriAtMluGsys6PB7fPTH4z6d/o+aa3Fw19rGTU53X1LuPmeao0xTMby9fqu060vwUjeI6/SPcrhxKJ31sp5O0+e5Jx2hnFr8N+/b3rsHko1yJ35wvcGw59XUQwM0dM8Nv7rd73+jQ4+i2rXimIQ6nPGDFbJPd/Pd6voWipWQxsjjaGxxtaxjRwa0WC6URtG0PBXva9ptbrL2WWrznhZI1zZGtexwLXMe0Oa5p3gg6EIOL9JPRsylDqqhaRT3vPBqeouf2jP4OY+rv3bob125w6ekzxaeC3Xuc/BDAoXSrC9opczfI/JQ3jm7GlvxU2nuXC0WRB1DobrbsqoSe4+OZvk8FrgP/mPiremnrDzXb+P81MnjvHw5/N0dWnnhAQEBAQEBAQEBAQEBAQYTbDAnYjSSU7ZjTl5YesDOs7rswFrjiBxWtqxaNpT6fPbBfjr12mPjycOxzoqxSluY42VkYv2qd3bt4xOsb+Dcy0msrFdRSfJpVRC+N5ZIx8b295kjXMe3zadQtU2+/QiqHM7ri310+C1msT1SY818f6Z2dz6IdmKmIGrrGiN0kZZTxFpEgY4gmR4+qTYADfYm+9b48UVndFre0b58fsp8d93TlM5YgIKJY2va5rgHNcC1zSLhzSLEEckZiducPmHarCjR1tTBrlhlIYSdeqIDoyfHI5qp2jadnpcN/aUrbxbhsV0eVFSwSVDjSwvsWAtvPI33g090eJ+FtVmMM35zya27Upp960jin0j6/t8XQqTYDDIx2onyni6SaS59GkD5KWMFIc+/bGrtPK0R7oj57y8q7o8w6QHI2WBx+tHM91v5ZMwWJ09JbY+2tVWfzTFvfH02W2xWy8+HV0t3Nlp5ad4bK0ZTnbIzKx7eBsXcwbLGLFNL+SXX9oYtVp425Wi3Ty2npPwb6rDiCAgICAgICAgICAgICAgICCxxXB6arblqoIZ28BLG1+U82k6g+ITZmLTHRrOH9F+F09UyojifePVkL5DJA2S9xIA65JHC5I42uAteGEk5rzG0t0WyIQEBAQcwrsAjq8fqJJGh0VKymc9pGklQYmljTzAABPk3moeHiyT5Op7ecWjrEdbb/Dfm3rrlM5Z1yB1yCWz2QZCGTMAfj5oPRAQEBAQEBAQEBAQEBAQEBAQEBAQEBB51EzY2Oe9wYxjXPe4mwa1ouSTyskzs2rWbTFY6y0HZrEBOyeosQaqpml10IjaRHGD5MY35qLFO8cXjK52hj9lkjF/xrEfHnPrLM+0qVRR7Sge0IKhUIMrgs2bOOVj+KDJoCAgICAgICAgICAgICAgICAgICAg8auqjhY6SV7Y42DM57jZrR5rEzERvLfHjtktFaRvMuO7c7burrwwZo6UHW+j5yDoXDg3iG+p5ClkyzflHR6rs/s2um/Pfnf0j3eM+fw8XvsTW/8ADuZxjkd913aB+Ob4KfTz+XZyu2scxni/jH8cvo2D2lTuOe0oJFQgrE6DYdmASJHcLtaPMXJ/EIM4gICAgICAgICAgICAgICAgICAgIMLtLtPT4ey8zs0jgTHCyxkf4+DfE/M6KPJlrTquaPQ5dVP5eUR1mekf58nGNptqKjEH3lOWNpvHA0nq2eJ953ifSypXvN55vVaXSYtNXanXvnvn6R5fHdhVqsr/BcQ9nkue44ZXjw4O9P1UmK/BZS1+l/E4uGOsc4+n7tyFVcAggg6gjcQr7x0xMTtPVcYfXRNceuaXA2t2i0DnuRhmnYdHM3NTyZHe48kt+O8fNB7DZ85f2vat7txf4oNlweFscTWNNy3vniXneUF6gICAgICAgICAgICAgICAgICAg1PbfbBlA3q4sr6p4u1p1bE0/vH/kOPkoM2bg5R1dbszsy2qnjvypHr5R857nF66sknkc+V7pHvN3Pcbucfy8ANANAqfOec9XqYitYilI2rHSFujAgIMlg1TNnZFEx0xkdZkTRdxPHLy5m+m86b1NiyWrO0c3M7Q0WHLWclp4Zjv+vj/Laq7CJ4nFsjbOba+oI1F9CN6uvKKsOqpI79ru6geHEINiwrHc1gSg2vC2glztbkNG/S2p3IMigICAgICAgICAgICAgICAgICDDbWY62gpnykBzzZkLD9eV24HwFiT4AqPLk4K7rmg0k6rNFO7rM+EffKPNwWuqnyve+RxfJI4ue473OP9blz45zvL29orjpFKRtHyWt1lCLIhBldntn6jEJMlO3RpHWSu0iiB4uPE8mjU+Wo2pSbTyVdTq8enrvfr3R3z9+LteyuylPhzPoxnmcLSzvAzv/AIR7rfAetzqrtMcU6PLarWZNRbe3Tujuha1crHyOcbG5sPsjQLdVWFRg8E2vcdzb+YQTh2BdS+9mub7w338QgztRKYg17fqkZhwLT/QQZSnnbI0ObuPyPJB6oCAgICAgICAgICAgICAgICDj3StiplrBCD2KVgBH/ekAc4+PZyD7yo6i29tvB67sTBGPT+0nrafSOX87+jRJDqoodG87ypWWggzux+zMmJT5Gkshjs6eW18rTua2+hebG3LUnkd8eObypa3WV01N+sz0j5+53bCsNhpImxQMEcbNwG8ni5x3kniSr0RERtDymTLbJabXneZXErSWuA3kEDzsso3N34hY6oK2YoOaD3bjBG53zQegxrQhxuCDfyQZTA8Qyka3ad4QbQDfduKCUBAQEBAQEBAQEBAQEBAQQSg+ccUrTUTzSk366WSQX91ziWj0Fh6LmWned3v8VPZ4608IiFgSstJlF0YLoO9dHWFimw6AWs+ZvtEh4l0guL+Tcrf5VexV2rDyPaGb2motPdHKP2+92yqRSEGhY3hTPaJRlvd2Yaa9oZvzQY2TAh9nwBuUHmzBwDqSfUoMvQ00cTSAxtnd6/aJHIk8EF+zEmt0AAQbDhLy6FhP1rkfZubILxAQEBAQEBAQEBAQEBAQEGN2lqepoquQb46adw8xGbfNa3nasyn0tOPPSvjMfy+c3yNYLuIaBpqbLnREz0e2yZK0jitOzyZM125zT5ELaYmENclLdJhWsN1cUJkc1g3yObGPNxDR+KztvyYm3DE28Ob6bijDWtaNA0BoHgBYLovDzO87qkYEGo4tU/SvcNxOW/gLC/yQWRmHNB5vnaN5CCk1OfRguOLuA/VBn8HwKnkjZJI0yPN75nuy3DiO6DbhxQbCBbdoBoByCCUBAQEBAQEBAQEBAQEBAQWGPYb7XTTQZzH1zCwvADi0HwO9a2rxRslw5ZxZIyR1hyHFehSrJJir4ZjwE0UkAtyu0vt8FrGOI6J8mstltvfm1mv6KcYh3U7JxzgnjPyeWn5JwyxGWrCv2bxSN4YaKua5xytAgmIJ5BwGU/FazSJ7k9dTav6berpWw3RjWiWGevlbC2KSOZtO0NllcWODgHvHZaLgbs3okYY6s37Ty8M1333jZ2NTOYIPKpJDH5d+R1vO2iDTy0PGvFBj5cKaTvcPJxAQUDDoxvu77RJQJagN0CDdtnf+Wj8c5/zlBkkBAQEBAQEBAQEBAQEBAQEBBaYliUFMwvqJWRMHF7gLnkBvJ8AtbWisbylw4Mma3DjjeWj13SxStcRDBPMB9clsTT4gG5+IChnUR3Q6lOxrzH57RHu5/Re4N0m0NQ4MlElK46B0uUxE8s7T2fNwAW1c9Z68kWbsnNSN6zxe7r8Po3UFTOWlAQEGnzRhj3tG5r3AeQJsg8JCgsK2bK0k8AgxNOXPNzxQdTw2LJDE3lGwHztqguUBAQEBAQEBAQEBAQEBAQEGl7fbZGhtDT5TUvbmc5wzNhYdxtxcdbD1PAGvmzcPKvV2uyuzI1H9TL+mPWfp9w49iuIS1Dy6aR8r+LnuLj5DkPAaKpG885eitFMcezxxEV8lktkSEHV+h/aJ0gfRyuLuqZ1tMSbkRAgOjvyBLSPAkbgFZwX/ALXD7W00Rtmr38p9/j9XTFYcQQEGpV/7WT7bvxQWUhQYXFpL5W8zc+Q/r5IK6KO5A52CDqAFkEoCAgICAgICAgICAgICAgIPnLamvdLW1b3bzUzN/lY8saPRrQPRc+3O0y9pp7RTBSseEevOfVir3WEm+6LowhGG29FgccVgy7gycv8AsdU4f6i1S4f1qPaUx+Gtv5fz/wCu7q48uICDUK4/Sy/+R/8AqKwysZissMDUOzSnw7I9EGUwll5YhzkYPi4IOjoCAgICAgICAgi6BdAugXQLoIugZkE5kHz30m4U6ixCYkWiqnOqIXcDnN5G+YeTpyLeaqZKbWei0epi+GPGOU/L0avS1QccpNj9W+4+HmtJquY89d9pXS0WEEow7D0VbLvpWPqahpZNO0MijcLPjguHEuHBziBpwDRxJAt4abc5ee7S1cZZjHTpHrP+HQcymcszIKJZg1pcdwF0Gn1cl3OPvOLviboLCaUIMPH3igzuAMzTxAe+Hfd7X5IN9zIJugXQLoF0C6CUC6Ag8s6CMyCM6BnQR1iCOsQR1iCOtQYraPBabEIDDVMzNJzNcDlkifwex3A/I7jdYmInq3x5LUnerkuK9DtU1x9lqqeWO5t1/WQyAcAcrXB3np5LTgWPxW/Ve4J0RzCxrK4MHGOlBeT/AOyQAD7hWPZRPVvGvy15Vl0DA9lKCiIdDCHSN3TTEyyg82l2jT9kBbVpWOkIcurzZY2vbkz/AF63Vzr0E9cgxuNVXYDRxNz5D+vkg1aslQeuEURdHPK/usilEY5vyG59PxPggw0Y1QbNsu36a/Jjj+A/NBtudBIegkOQSHIGZBN0EhyBdGE5kHgUZUlBBKCklBQXIKXPKDzMhQeb5jyKC3kq3Dc0oLZ9dJ7jig8/7Ql/u3IKhWyf3bkHqyqf7pQerZ3crIPRspQWNeHO1GthZBhTRyyGzWOsSBmynKNd5KDYK1zIacxt3FhjaOJuNSfjf1QapHTuugz2ESiFxLgTdtgBzuP0QZmDEs28W9boL1kgIBG5BWHoJzIKsyCc6AHIKsyBmQUkIIIQUkIIsggtQU5UEFiCnIgpLEFJjQUmNBQWIKS1BS4oLepkGUgkt8eSDFnHo4zlc5pPMHQ+nBBWNoGnc4ILPEq8zN+js6QG4FwNOOqDHRvqR+5J8ns/VBcNqKn/AAz/AELD+aD2jqKn/DSDzLAPxQbLQSuDGhwNwNfM6oLwSIKg9BWHoKg5BUCgm6CboPWyBZAsgiyCMqCMqCC1BBYgjIggxoIMaCOqQQYkFPUBBQ6lB4IPCXCYn96NjvNoKC2OzNIf+nj9Bb8EHpBgNOzuRMb5BBcjD2Dc0IKxRDkgrFKEFQp0EiBBPUoJ6pBPVoJDEE9WgnIg9rIwWRksgiyBZAyoFkEZUDKgZUDKgjKgZUDKgZUEZUAMQTkQMqCcqBlQSWoGVAyoGVBOVAyoGVAyoK7IwWQEEWQLIFkCyBZBFkCyBZAIQLIFkCyAAgmyCMqCbIFkCyBZAsgmyBZAsgWQLIyI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http://www.rentscouter.com/blog/wp-content/uploads/2012/09/time-management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6967"/>
            <a:ext cx="3496294" cy="31162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3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So…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need something like these:</a:t>
            </a:r>
            <a:endParaRPr lang="en-US"/>
          </a:p>
        </p:txBody>
      </p:sp>
      <p:pic>
        <p:nvPicPr>
          <p:cNvPr id="3" name="Picture 2" descr="http://www.time-management-abilities.com/images/effective-time-management-charts-personal-p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6" y="2209800"/>
            <a:ext cx="5362574" cy="3696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ad4k.com/images/2012/07/03/9242/stress-management-techniques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50" y="2968425"/>
            <a:ext cx="2530250" cy="2361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76400" y="6019800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smtClean="0">
                <a:solidFill>
                  <a:srgbClr val="0070C0"/>
                </a:solidFill>
              </a:rPr>
              <a:t>... we need to manage our time</a:t>
            </a:r>
            <a:endParaRPr lang="en-US" sz="3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56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time management?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3819526" cy="380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://www.mauihealth.com/time-management-skil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77403"/>
            <a:ext cx="1981200" cy="25186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full word…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</a:t>
            </a:r>
            <a:r>
              <a:rPr lang="en-US"/>
              <a:t>act </a:t>
            </a:r>
            <a:r>
              <a:rPr lang="en-US" smtClean="0"/>
              <a:t>of </a:t>
            </a:r>
            <a:r>
              <a:rPr lang="en-US"/>
              <a:t>planning and exercising </a:t>
            </a:r>
            <a:r>
              <a:rPr lang="en-US" b="1">
                <a:solidFill>
                  <a:srgbClr val="0070C0"/>
                </a:solidFill>
              </a:rPr>
              <a:t>conscious </a:t>
            </a:r>
            <a:r>
              <a:rPr lang="en-US"/>
              <a:t>control over the </a:t>
            </a:r>
            <a:r>
              <a:rPr lang="en-US" b="1">
                <a:solidFill>
                  <a:srgbClr val="0070C0"/>
                </a:solidFill>
              </a:rPr>
              <a:t>amount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of time spent on </a:t>
            </a:r>
            <a:r>
              <a:rPr lang="en-US" b="1">
                <a:solidFill>
                  <a:srgbClr val="0070C0"/>
                </a:solidFill>
              </a:rPr>
              <a:t>specific </a:t>
            </a:r>
            <a:r>
              <a:rPr lang="en-US"/>
              <a:t>activities, especially to </a:t>
            </a:r>
            <a:r>
              <a:rPr lang="en-US" b="1">
                <a:solidFill>
                  <a:srgbClr val="0070C0"/>
                </a:solidFill>
              </a:rPr>
              <a:t>increase</a:t>
            </a:r>
            <a:r>
              <a:rPr lang="en-US"/>
              <a:t> effectiveness, efficiency or </a:t>
            </a:r>
            <a:r>
              <a:rPr lang="en-US" smtClean="0"/>
              <a:t>productivity</a:t>
            </a:r>
          </a:p>
          <a:p>
            <a:r>
              <a:rPr lang="en-US" smtClean="0"/>
              <a:t>Help to determine </a:t>
            </a:r>
            <a:r>
              <a:rPr lang="en-US"/>
              <a:t>the </a:t>
            </a:r>
            <a:r>
              <a:rPr lang="en-US" smtClean="0"/>
              <a:t>activity completion </a:t>
            </a:r>
            <a:r>
              <a:rPr lang="en-US"/>
              <a:t>time and scope</a:t>
            </a:r>
          </a:p>
        </p:txBody>
      </p:sp>
    </p:spTree>
    <p:extLst>
      <p:ext uri="{BB962C8B-B14F-4D97-AF65-F5344CB8AC3E}">
        <p14:creationId xmlns:p14="http://schemas.microsoft.com/office/powerpoint/2010/main" val="391211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brief…</a:t>
            </a:r>
            <a:endParaRPr lang="en-US"/>
          </a:p>
        </p:txBody>
      </p:sp>
      <p:pic>
        <p:nvPicPr>
          <p:cNvPr id="2050" name="Picture 2" descr="http://www.time-management-success.com/images/definition-of-time-management-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5238750" cy="4812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Then what?</a:t>
            </a:r>
            <a:endParaRPr lang="en-US"/>
          </a:p>
        </p:txBody>
      </p:sp>
      <p:pic>
        <p:nvPicPr>
          <p:cNvPr id="4" name="Picture 2" descr="http://24.media.tumblr.com/tumblr_m2vungTfMJ1qznniio1_1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0"/>
            <a:ext cx="487680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15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manage your time?</a:t>
            </a:r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90728289"/>
              </p:ext>
            </p:extLst>
          </p:nvPr>
        </p:nvGraphicFramePr>
        <p:xfrm>
          <a:off x="533400" y="1473200"/>
          <a:ext cx="80772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46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8AF081-1424-47F6-BD98-6B441CAF8E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198AF081-1424-47F6-BD98-6B441CAF8E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198AF081-1424-47F6-BD98-6B441CAF8E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198AF081-1424-47F6-BD98-6B441CAF8E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CA2506F-4872-4FF4-9C87-A30DE0D5C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9CA2506F-4872-4FF4-9C87-A30DE0D5C2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9CA2506F-4872-4FF4-9C87-A30DE0D5C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9CA2506F-4872-4FF4-9C87-A30DE0D5C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18CB5B0-71C5-424C-A36D-95533D42D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dgm id="{C18CB5B0-71C5-424C-A36D-95533D42DF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C18CB5B0-71C5-424C-A36D-95533D42D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dgm id="{C18CB5B0-71C5-424C-A36D-95533D42D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C036EBE-77D5-428C-8B62-31FA261BA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graphicEl>
                                              <a:dgm id="{6C036EBE-77D5-428C-8B62-31FA261BA2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graphicEl>
                                              <a:dgm id="{6C036EBE-77D5-428C-8B62-31FA261BA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6C036EBE-77D5-428C-8B62-31FA261BA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B7D020-5CFA-45FC-8225-8D8ADEC0BF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graphicEl>
                                              <a:dgm id="{A5B7D020-5CFA-45FC-8225-8D8ADEC0BF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graphicEl>
                                              <a:dgm id="{A5B7D020-5CFA-45FC-8225-8D8ADEC0BF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A5B7D020-5CFA-45FC-8225-8D8ADEC0BF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85C82F-2118-43F0-96F4-351F67602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graphicEl>
                                              <a:dgm id="{6785C82F-2118-43F0-96F4-351F67602B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6785C82F-2118-43F0-96F4-351F67602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graphicEl>
                                              <a:dgm id="{6785C82F-2118-43F0-96F4-351F67602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911C18-913E-4AEB-8184-CBA5D1A41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graphicEl>
                                              <a:dgm id="{6A911C18-913E-4AEB-8184-CBA5D1A417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6A911C18-913E-4AEB-8184-CBA5D1A41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graphicEl>
                                              <a:dgm id="{6A911C18-913E-4AEB-8184-CBA5D1A41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C31AA5-48F2-4B43-8BB0-B34B629EE5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graphicEl>
                                              <a:dgm id="{BBC31AA5-48F2-4B43-8BB0-B34B629EE5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BBC31AA5-48F2-4B43-8BB0-B34B629EE5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graphicEl>
                                              <a:dgm id="{BBC31AA5-48F2-4B43-8BB0-B34B629EE5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Know your time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371600" y="2706617"/>
            <a:ext cx="3181350" cy="2779783"/>
            <a:chOff x="1371600" y="2706617"/>
            <a:chExt cx="3181350" cy="2779783"/>
          </a:xfrm>
        </p:grpSpPr>
        <p:pic>
          <p:nvPicPr>
            <p:cNvPr id="4" name="Picture 2" descr="http://placementuniversity.com/wp-content/uploads/2011/03/timeismoney_v_rybakov_226x150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706617"/>
              <a:ext cx="3181350" cy="21115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371600" y="4840069"/>
              <a:ext cx="3181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smtClean="0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Precious</a:t>
              </a:r>
              <a:endParaRPr lang="en-US" sz="3600" b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38800" y="2176462"/>
            <a:ext cx="1905000" cy="3880069"/>
            <a:chOff x="5638800" y="2176462"/>
            <a:chExt cx="1905000" cy="3880069"/>
          </a:xfrm>
        </p:grpSpPr>
        <p:pic>
          <p:nvPicPr>
            <p:cNvPr id="5" name="Picture 2" descr="http://www.sacornerstone.org/images/running-out-of-tomorrow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176462"/>
              <a:ext cx="1905000" cy="31718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0" y="54102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smtClean="0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Limited</a:t>
              </a:r>
              <a:endParaRPr lang="en-US" sz="3600" b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26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your time</a:t>
            </a:r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78166055"/>
              </p:ext>
            </p:extLst>
          </p:nvPr>
        </p:nvGraphicFramePr>
        <p:xfrm>
          <a:off x="838200" y="1473200"/>
          <a:ext cx="74676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1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5BF6AD-FABA-495F-A400-CCE54C423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DD5BF6AD-FABA-495F-A400-CCE54C423A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DD5BF6AD-FABA-495F-A400-CCE54C423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graphicEl>
                                              <a:dgm id="{DD5BF6AD-FABA-495F-A400-CCE54C423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128845-923A-4A03-BA56-4C6673098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graphicEl>
                                              <a:dgm id="{15128845-923A-4A03-BA56-4C6673098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15128845-923A-4A03-BA56-4C6673098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15128845-923A-4A03-BA56-4C6673098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F8D5608-4BD0-4B17-BA05-0BCE4C745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FF8D5608-4BD0-4B17-BA05-0BCE4C7454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FF8D5608-4BD0-4B17-BA05-0BCE4C745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graphicEl>
                                              <a:dgm id="{FF8D5608-4BD0-4B17-BA05-0BCE4C745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94810E-6BC5-433A-935B-4F0DD3103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graphicEl>
                                              <a:dgm id="{1494810E-6BC5-433A-935B-4F0DD31036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graphicEl>
                                              <a:dgm id="{1494810E-6BC5-433A-935B-4F0DD3103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graphicEl>
                                              <a:dgm id="{1494810E-6BC5-433A-935B-4F0DD3103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9357B4B-4E0F-473C-AF96-067FBF70C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09357B4B-4E0F-473C-AF96-067FBF70C9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09357B4B-4E0F-473C-AF96-067FBF70C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graphicEl>
                                              <a:dgm id="{09357B4B-4E0F-473C-AF96-067FBF70C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03C837-FF64-4BA6-9A2C-2A9A3257BE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graphicEl>
                                              <a:dgm id="{DE03C837-FF64-4BA6-9A2C-2A9A3257BE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graphicEl>
                                              <a:dgm id="{DE03C837-FF64-4BA6-9A2C-2A9A3257BE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DE03C837-FF64-4BA6-9A2C-2A9A3257BE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 a goal</a:t>
            </a:r>
            <a:endParaRPr lang="en-US"/>
          </a:p>
        </p:txBody>
      </p:sp>
      <p:sp>
        <p:nvSpPr>
          <p:cNvPr id="3" name="AutoShape 4" descr="data:image/jpeg;base64,/9j/4AAQSkZJRgABAQAAAQABAAD/2wCEAAkGBhQSEBUQEhQUFBQWEhUVFhgVFBYVFxcVFBgVFRcXFhYXHSYfGBkjIBceIC8gJCcpLCwsFSAxNTAqNSgrLCkBCQoKDgwOGg8PGjUkHyQ0LSowLCw0MiovLC8sNSwtLC4sKiwvLCkuLSw1LCwsKSwsLCksLCwsLC0sLDQsLCksKf/AABEIAP4AxwMBIgACEQEDEQH/xAAcAAEAAgIDAQAAAAAAAAAAAAAABQcEBgEDCAL/xABKEAACAQMBBQQECAsGBQUAAAABAgMABBESBQYTITEHIkFRFGFxgRUyNDVydLGzIzNCUoORkqGywdEkRFNzgtJDYqLC4RYXY5Pw/8QAGwEBAAIDAQEAAAAAAAAAAAAAAAQFAQIDBgf/xAAwEQACAQIEAwYFBQEAAAAAAAAAAQIDEQQSITEFMlETM0FxsdEUImGBkQY0cqHhQv/aAAwDAQACEQMRAD8AvGlKUB1z3CoNTsFUdSxAA95rmKUMAykEHoQcg+wjrVebw2kd3vFBZ3YD26WDzxRPzSScyFGJXo5CA8jn4vtrs26ktpdWezdltFapc+mM5MXEWNkWN9SITgHmcLyXLcxQFhUqqdq75bQa4ukteKxtHSJY47LipPIFVpDNJnMQYk6QpGBjrX3vzvtcwGaW3uGDW6Qu9utlxI4y6qSl1ck8mOTjTpwAKAtOlVtEly+8mVudKHZ0MpThBhwjNgxZ1dc5PExnvYxyrB3f342hdSQXMaTPDLdcNoRaAQx2/EaPiC6zqaRcAnPLqMDFAWnNOqAs7BVHUsQAPaTXMUysAykMD0IIIPsIrUO0ndia8jgaARStBPxjbz/ipwAV0t4ZGeWeXeOa7+zvbEE1meDbi04c8sMkAxpjnUguq4wCO9nkB48qA2dbhSxUMCw6gEEj2jwp6QurRqGrGdORnHnjriqWtZhZ7WuNpk6UG1pLO5PgIbiOMo7HwVJFBJ9dZG6KmXbNrtFwQ97HfTgHqsC6Irdfcig/66AuN3ABJOABkk8gAPE1xFKGAZSGB6EEEH2EVo/a5ttI7FbcvpF3OkDMoLFYc6p2CqCSAilSAPy6wuyDbMOm8sYnzFb3DSQEhl/s05LqMOA3dbUCSPGgLCmvEQ4d0U9cMwHL312hvGqn7QYtW20PoSX+nZLtwXZF5LMe+utTlh0AHPvcq2fsmiVNj2oEolDBmUjOBqdm4a6ufc5rz/NPhQG0fCkX+LH+2v8AWsqqrbc2y/8AUYt/RLfg/BJl4fCTRxPSNOvTjGrHLPlVpBh0Hhy9njQHXcXqR4MjqmempgufZnrXarAjI5iql2ZYC7uNp3M1pHf3UN81ukM8iKsdqn4tkEgZVzzOcc8H15ydm70PLBsy02eq2C3i3UmSBOYkgLMUjV8BmY5PMYUeFAWlWPe38cKh5XSNSyqC7BQWY4VcnxJ5AVXcG+dx6NcQzXIjng2ibNZo7QzPcd0sqxwKcCY+PVQB0qF2jvDPc7NlS4Yu9vti2hV2iEEjIHjYcSMclfn4YoC5qVoLbxXMe1+BdSPbwPMEtl9GV4LhSmQDc51JNnPd5DljBzW/UApSlAKUpQENvDujbX2j0mPU0ZJjdWeN0JxnS6EMM46Z8K69n7k2kDQvFEVaAzGM8SRjm4AErMWY62bA5tnpyxU7UTvHvPBYwma4fA6Ko5u7fmovif3DxIoL2MTae4VpPM9w6OJJABIYp5oRIFGAJBE6h8Dlz8K+NqdnllcSSSSxMTKqiUCaZEk0DSjPGjhWZR0YjIwD1rRP/f8A5/IuWeX9o548M/g67F7fl8bNvdOD/wBlbZWc+0j1LCu90baS5iu2Q8aFQiOskidxTqCsFYB1B54bNY1vuDZxzcdEdG4vG0rPMsXFznXwQ+jOefTHqrTE7fIfG1l90iH7cVkRdvFsTg29x7uEf+8Uysz2kepu+3t1oLzRx1YmMsUZJZInXUAGw0bA4OBkeqsaLcSzWKCFYQqW84niAZwRMucOzZy55/lE5qT2PtNbi3juFBVZEDgNjIB88EjPvrMrU3IO53KtJIrmF4spdScWca37zjThgc5XGkHu46VkJuzbiSGUR4a3hMMWGYBYmAUrpzg8lA586lKUBAbL3GtLc25iiK+jCUQZkkbRxyTKe8xyTnqc8q7NqbmWtxJJLLGWeW39GkId11Q6tekhWAzn8rr4ZxU3SgIu23Zt45o7hExJFbC2Q6mOmEEELgnB5gczz9dYVvuDZoIgsRAhuGuYhxJMJK/UqNWMf8vT1VsNKAj/AIBh9L9N0/hxBwNWpvxWviadOdPxuecZrjZuwIbeSaWJNL3EnElOpjqfGM4JIHsGKkaUBru2uz+yupjPLERKV0s8ckkLMvTDmNhqGOXPwFcz7g2T28NtwtMduSYdEkiPGTkkpIrBxnPPnzrYaUBrp3AsvR1tREVjSbjqVkkWQTc/wvGDay/P42f5Ui3AsliaERHQ86TsDLKS00enS5YsWJ7oJ58zknOa2KlAQR3KtTci6KO0gkMqhppWjWUggyLCW0K3PqBU7SlAKUpQClKUANecO0e5eTadwJGZgkhRASSFQYIVR4CvR5rzXv8AfOl3/nt9grpT3I9fZGvcMeVOEKyLOyeVxHEjSOeiopZj7hUpf7mXsKGSW2lVAMltOoAebaSdI9td9CLqyC4QrJgiAHKumsiPoKykat6Ho3cT5ttfq6fZU9UDuJ822v1dPsqeqI9yyhyoUpSsGwpSlAKUpQClKUApSlAKUpQClKUApSlAKUpQA15r3++dLv8Az2+wV6UNea9/vnS7/wA9vsFdaW5HxGyLA7D7dPR7mRQvG4irz8E0AoD4hS2r26fVWvbV322tatJDeDIdXTDxKEIYEExOgGQM+Z9darsTbFzZsLmAsgJKatOY3IwSjZ7rdQcdRnPKrk3M3mXbNtNDdQL3NKvjJRterBXPNGGnzJHIg+WZKzuaQeZKKdmUOBWRH0FcX1uI5ZIwdQSR0B8wrFQffjNcx9BXdEWR6C3b2mttsWK5kzoisxI2kZOlELHA8+VYG63aDPeMjizUW7qTxEvIZWjARmHGiUakJI0+onnUhuzA77GhSJlWRrRQhddahivLUv5S+YrWtidmE638d7ItjbcJZRpsVmUTGRdIEgfuooznCg/ZiG9yzhyo7dkdsBlS3uJbGWG2uJxbxzCaOQcViy4aMYcDKnnjwPWu3Y3arJdTmKOyGgXJt2dr23RgVYKzCJ8O2Ac4UHPQc6bg9kkNpDC10iS3UTs4ZZJXiU6iUZI3woYDHPT1GfXUbu12a3drcFzDsqZWvTPxZBM1xGjMpxG3DADKBkc8aiedYNidXtCnmmnWysHuYbeVoZJePHEWkT46xIw7+PaM5HnXZFv7MdrHZfoTAgGQycePHA1aRLoxnBJHdzq59Kw7Dc7aFlLcJYTWgtrid5/w6SGSF5MBtATuuOQxqI6D15+4N1b8bcbaZNnwWiNvpDTcTgBw4bGnTxeQ8dPWgMfdntXkvZEWOyARpuEXN7bhlwQGYQth2wOeAOfhWRsLtQaZrzj2j28dkjmd+NHLpdf+GFUDUSA3MZHdx4iuez3szSyhzcxW0lyJ5JElVNTKrY0gO6BgRz6edR+wOzu81bRS9a14W0Fdn4DSs6SnOkoJEA0jUx5knIX10BPbsb33V20UjbPeG2mUtHKbiN2C6S6NJEACobHIgn4w8626tO3S2NtK34NvPLZtbQJww0aS8aREQpGG1dxMd0kjJOn1mtxoBSlKAUpSgFKUoBSlKAUpSgBrzXv986Xf+e32CvSlVrvB2Oek3Mtz6Vo4rl9PB1YzjlniDPTyreDSepxrRcloaPub2h+hQvbSW6Twu5fBOCGIUHqCrDujkR76ldpdr54BhsrZLXOe8Cvdz1KIqqA3rOfZXZtnsYaCFphdKwXHLgkZyQOus+daudzG/wARf2T/AFrjWxmGoytUlZ7+JiFGvKPyrT7Guk1kR9BUwdzZP8RP+r+lZ2z919HN2BYdAASB6+fU1ynxfCwjmUr/AERiOArSdmrFo7nb12sdhbRvMqusKBgQ3IgdOlTq73Wh/vEXvbH21UXwefzv3VJbM2SB327x8B4D1nzqinxyUdbL+y4jgltct63uFdQ6EMpGQRzBHqrsqP2B8mj+j/M1IV6CjPtKcZvxSf5IMllk0KUpXU1FKUoBSlKAUpSgFKUoBSlKAUpSgFKUoBSlKAht7/kcvsX+NarGrO3u+Ry+xf41qD3CtkZZmZVYgqBkA8sE4Ga85xCh8Ri4072uvcn0J5KTl9fY06lbVvps9NMVzEoCuMHSAAcjUpwPVn9Qrr3L2epMlxIAUjXlqGRnGonn5Af9VVbwUu37G/3+m9yT2yyZzWak7P4g9/2mp/fy3QRxMqqpLHoAORXODioCz+IPf9pqJj6Hw8+zvfY60J9osxYewPk0f0f5mpCozYzYtEPkhP6s1Vtn22ztsx5Wii9N1aokCtw3gw7tNpL6iqCGUHDdQvnXusL3EPJehTVed+bLlpVQ7a7WbqL0AA2kQurFbiR5YbiRVc6uSrCxbTyx0PXmantpb8XKbNtZIPR7i9u5SkQRJkiYAuzMI5CJAAigHJHM56VIOZYFKrPafahL8EWl/CiAzOsdxIySSR2xGVkZo0OsjUDgZ6Y65GcK97TbmLZst5HPY3emeCNGjjmTlJq1iWFnBVuQwc4PPyoC2aVou29954dpXNmqxGOHZUt4pKtqMqHADEMBo9WAfXUBuX2p3d1c2kTizmW5EhkW2Eoltgn5U2pmUA//ALwyBbNKqHYvatdT3ptmlsYsXxt1ja3u2kdA4UEOhMak5x3iOYyQBUxvB2ly2+1FgWNDZRzW9vcykNqSa5V2XSwbSFUBdWQfEeIoCxqVVG/PaldWe0J7WM2iJFbLMvHSZmkYqDwlMbY1HPLIA5czU3/67nNxsiLREFvopHmAJkKFI1cCN1bGMk9QaA3ylVp2h9o9xY7QitI2tY43tuKZJ4riXDa5FxiA5wQo/J8+dbtuvtB57OKaR43Z11FokkSMgk6Sqy98csdfHNAStKUoBSlKAUpSgIbe75HL7F/jWofs+/FzfSX7DUxvf8jl9i/xrWsbobbigSUSsQWKkYUnOAR4CqTETjDHwlJ2WX3JlNN0Gl19jP2L/atnPB1ZMhfd30/2+6uvaY9F2YsPR5fjefe7z59gwtRO6e2Vt5iXJCOuDgE4I5qcD3j303t2ytxKNBJRVwORGSebHB9w91Qfiafw2e/z2yfbr+Dt2cu0t/ze5Nb/AH4mH6R/hrXbL4g9/wBpqU3s23FPFEsbElTk5UjHdx4iouz+IPf9pqt4vOM6zcXdaehIwqahZlg7ETNqg80I/XmtdsOy6CPZ/oeQ0gtZ7ZbgoOIsc7u7ADOORc+Pn5mtk2B8mj+j/M1IV7PC9xDyXoVNXnfmzQJ+y1g9nLBeyQS2lqLZHEMb6lwwLEOSASGxjnWTedma3UkMm0J3vODC8YBXggvJJrMp4LLz06UwOWEB61u1KkHM0XZvZi1qkkdpez26Gd5o1RUdU4ihWRhJq4q91cZ5jB8zQdktu1tcwzSyySXTpJLNiNG1xZKFERQigZPLHPUeflvVKA0yz7OMNcTT3UtxcXFo9pxXSNdETAjCogAz0OT1x6zWNsbsqS0ktJre4aOWCMxSsI1xcxFi2mVM4yM4DczyX80VvlKA0bYnZ3PaSu0G0JEikumuJIvR4SGLkFl1tlgCFC5GKw7rsTtJopuMzvczSSSG4y6kO7FhiIPowOmCP/Fi0oDQbrsxla5N0m0JY5HtY7aVlhjYyIiqrHL50liueXSlx2UKq2K2t1JbmxWYRvw0lZjOcuza+7nOeWMd71Vv1KA0O87OLiS4hvPhKRbmKBoeKLeEl1aSR8lPijk+nkPyc9TW4bJtJI4VjmmM8gB1SMioWySRlU5DAIHLyrMpQClKUApSoLfHepbC347IXJbQijkC5DMNR8Fwp586zGLk7IxKSirsmy4HU1yGrzHvDt64vZjNO2o/kqOSIPzUXwH7z4k1GAMOmfcanLBStqyA8cr6I9L73fI5fYv8a1WWKrnjSYxqfHlqP9aJNL4M/wC0f61UY7gE8VUU1O2ltv8ASVQ4tGnGzj/ZY1Kiezqz419HFMzurLJka2xyRiPHzFW6dx7b81x/raqPE/p+vRllUk/HoWWH4lTrRzWa8CuKldnRllVVBJJIAHU8zW3HcO3/APk/b/8AFSWythRW4wgOfNjk48s46VFXBK02lNpIkPGRS0O3ZNuUhRG6hefjWZSlerpwUIqC8NCsk7u7FKUrcwKUpQClKUApSlAKUpQClKUApSlAKr7tq+QxfWV+7lqwar7tq+QxfWV+7lrvhu9iR8T3Uil6Uq0dzezG3ns457kyB5csoVwo0c9PIg5JA1ew1d1asaSvIo6VKVV2iVdX3F1FZ28WyDa3Utuc/g5CAT1KHvIfepBrBi6iusGnZo5yTV0zc+zD5zi+jL921XnVGdmHznF9GX7tqvOqniPery9y24b3T8/YUrjNNVVxZHNK4zTNAc0rjNM0BzSuM0zQHNK4zTNAc0rjNc0ApSlAKUpQClKUAqvu2r5DF9ZX7uWrBqvu2r5DF9ZX7uWu+G72JHxPdSKh2Vs9p544E+NJIqD1ajgn3Dn7qtbfjb5tLuwhiVuHb6ZHCgkaCOCF5eITX+0K17sc2TxLx7g9II+X05cqD7lDfrFZu0u2aZZpFiihaNZGVCdeSoJAJw2OeM++rGtmqVcsVey9Suo5adLNJ2u/Q+e2fY+mWG7UcpFMbn/mTvIfepI/0VXEXUVct/efC2w5JSFEqBnIGcLJAS2Bn85f46pqHqK64OTy5XunY5YyKzZ1s9Tc+zD5zi+jL921XHvDthbS1mun+LFGzkeZUclHrJwPfVOdmHznF9GX7tquy9sY5kMU0aSIcZWRVdTggjKsCDggH3VD4j3q8vcmcN7p+fsUr2Y7akt9pLHL6RnaEBdzPG8S+mKzy4jLjBTS2MjxYeqsrs8t7CaMXV/Kvwn6aQ/EnZJllEoEcax6h3eg0hSOZHhgW9dbNikZGkjjdo21Rl0Vijcu8hI7p5dR5V1NsO3M3pBghMw/4hiQyft41fvquLIo2e5vPQducIQm3F/ccRneQTKda8ogo0kdOpHU1lbesrVp9g8Z1HFtYxc5nZPwaQwmLXhxoGS2Dyzz5nFXQNh2+iSPgQ6JWLSrwk0yMeZaRcYcnzOa6LjdOzkKmS0tnKqqKWgiYqiclUEryUeA6CgKV2ns5Z9s7SEnoZCTRY9MvZ7XGpDnhcFhr6c89O75mpzezbL7IvL5I9RXaFsslqBk4u8iFgvr7/E9yirNu90bKVzJLaWsjscsz28TMx6ZLMuTWXdbJhlMbSRRO0Taoy8asY25c0JHdPIcxjoKAqHfW0EFrYbCBnOIXnuTbo8smVVwh0rzKNOxJ8goqN2/vAbzYmzOJ+Mj2jHa3AkdohqjV1Ilcd5AV0lm6jJ8qvRbCMSmYRoJWUKzhV1lRzCl8ZIHlmsOfde0cMHtbdg8nFYNBGQ0hyC7Arzfme8efM0BSXpnD2Ttq0Vy3Ckt5E4U7XFvHHLJGVSGZu8T1DZx8X1Gp/tI21FJu7EsM8bugs9YjlVmXugHVpORz5c6tFN3rYQtbi3gELfGjEMYjbGDzTGk9B4eArHTc6xCsgs7UK2NSi3iAbScrqGnBx4ZoDWey3ZUcPH0CyBPCz6JeT3XIcTGvjMdHXljrz8q36sDZmwbe21ejwQw6sauFEkerTnGrQBnGT18zWfQClKUApSlAKUpQCq+7avkMX1lfu5asGtE7X7GSWzjWKN5CLhSQiM5A4coyQoPLn++u+HdqsThidaUikg2K4rPbYNyOtvOP0Mn+2ultmyjrFIPbGw/lV8pR6nn8suhj68Dry8axZLk57uRWXNAyg5Vh7QR9tY1UXFMZUpyVODtpe63Pb/prhNDEU5YiqrtOyT22Wtvud+zN4J7eUTQyFHXODpU4yCDyYEdDU+va1tMf3jPthh/2VrNKopYipJ3bb+57FcMw6VlCP4Rta9sO0R/xUPthj/kKy7bth2ifGEjzMX9GFaTWSnQeytZV5paM60uE4aUvmgvwendl3Bkgikb4zRIxxyGWUE4/XWVWDsL5LB/kRfwLWdVstj55UVpNIUpSsmgpSlAKUpQClKUApSlAKUpQClKUApSlAMVxiuaUBqXan803H6L76OvPleg+1T5puP0X30defKrsVzo9pwD9tL+T9EWLZ9i8zxJIbiJdaK2MOcagDjPj1qK3l7L7qziMxKSxr8Yxk5UebKw6esZ9eKsHfjd+a82XaxW6B3DQuQWVe6IXXOWIHVh+uumPOzNiPDeyKZHSZUj16vxg0rGvmBnJxyGTW7ox1VvDciU+I4j5ZZ025WyW1t10KUrJXoPZWNWSvQeyq+R7Kjuz0xsM4tISf8AAj/gWsex3uspnEcN3bSueipPG7H2KGya7dlfIovqyfdiqC3P2c8a7Klu4wloLp3WWKEiZZ0diiXMmM8IkZyPD6ORex2PlFXnfmy9bjfWxjdo3vLVHVirK1xErKw5EFS2QfVWddbYhikjikljSSU4jR3VWcjAwik5Y8x086ouEpHtXaDTzm3Bv2IU7NF5xVDtnDsjGPy5dc58Ky9+7a7vrq8vLe1kdbQpFbzCVI+E9o3GmdYm70uokgFfIdelZOZdbbUiEwtzJGJimsR614hTJGoJnJXIIzjHKsS83qtIZeDLdW8cvLuPNGr97BXuk5555e2qxn3ujG27LaUwkSKTZA1YikfTI8k2UIRScggjp4V9b27btJNt7MnCFowkjTMbaQ5E0Q4GoFMt1GOun1UBZG0N87KCXgzXUEcniryopGeY1Anu+/FfE2/FgjMj3torKxVla4iBDA4IILciDVT7wI1vdXZsWmeWa5cyWVzs1plmYvpYpPpI4RBLDmO7jnWx7y7DQ7a2Rm2jUOtyZ1EasmoxA4c4w2DnBPtoDeU3xsjIsQu7YyOUCIJ4yzGTBTSurJ1ahjHXIpd732cU3o8l1Ak3IaGlQNk4wCCeROeQPXNV1tC4tk3qt8R4RLZYDpt20i5Ltw+iYyAyd/oMDmMcvndCeKyN5abQtZZbqW9kkBFo03pKOVKMjhSuAcnmQBq884At+lcCuaAUpSgFKUoBSlKAUpSgNS7VPmm4/RffR158r0H2qfNNx+i++jrz5iq7Fc6PacA/bS/k/RF19oe1ZbfZVq8EjxMXhUlGKkrwZDg48MgfqrquEG2di8UgG5iDcwBnix4LKPISLg46ZYeVVftPem5uIUgmlZ44yCqkKMFQVByACcAkcz402LvVdWgZbeUxhyCwwrAkcgcMDg+ysdunLXa1hHhdSFKOVpVIyun9Oj0uRNZK9B7Kx3ckknqTk+012mUKoJ8qhtX0R6SnOME5Sdkj0tsW8QWsGXQfgIurAfkLXe+2oB1nhHtlQfzryS8OSTgczmuPRvZVyp6HzSdC8m7nra221BI2iOaJ3wTpSVGbA6nAOazq8/diMWNqD6vL9qV6BroncjVIZHYUpSsnMUpSgFKUoBSlKAUpSgFKUoBSlKAUpSgOq5tUkUpIqup6qyhgccxkHl1FRz7p2Z62tsf0Ef8AtqWpWGkzeM5R5XYhH3IsT1tLf3RIPsFUH2iWqQ7TuIolCRqyaVXkBmKMnA9pJ99el6829qfzvdfTj+6irnOMbbEvD16ubmf5Zq/FPnXDMT1qc3M9C9JPwjq4HDbGnifjMrpzw+9jGr91WpsfcvYl1A9zBG7RRlgxMlyuCqhzyZgTyI6VpGC8CRVxU7Wm20UbSt53z+BvRh8H6+PxF6+kY0YOr8by8vXWjVlqxrGV1csDsW+dB9Xl+2Or9qguxb50H1eX7Y6vwnlXSGxDxHOc0rRE7XITN6P6HtLjaNZj9DOsISBrKatQXJxnGKzbLtLglu5bMQXayQh2kLQaVRUUuCx1cgwHdJA1ah51uRzbqVpidrNidnHaWqThLLwSpUcXiHHdC6sZwdXXpn2Vxc9qluskUSQXk7y2sd0qwW/FYRSgFSwVsjGQD4Akc6A3Sla9a77QvdQ2ZjnjmmtvSVWSPQVTLDTICcq/dPLFfd3vnBFe+gy6o3MDTq7gCJ0QEvpfPVQGJBA5KT5ZAnqVGbu7eS8t0uo1kWOTJTiKFYqCQGwCeRxkeY51J0ApSlAKUpQClKUApSlAKUpQCvNvan873X04/uoq9JV5t7U/ne6+nH91FWk9iTh+ZmqVdHZL8y3f+ZP9xHVL1b/ZZtOJNj3aPLGra5jpZ1U4MEYBwTnmQR7q0jud63KU+vQewVzXC9B7K5rU7Fgdi3zoPq8v2x1ftUF2LfOg+ry/bHV+11hsQcRzmmQ7vTjeF74p/Zzs4Qh9SfjOKjadOdXQHnjHrqD2Xse/+FdoXL2RSK7h4at6RA2ngxFEJUHUdZUeA06ufSrPpW5HKZi7H5fgzJB9J9CKG21JoN1l0WYvr0axExT35zXVfbgXfpNrK9g91HHsq2tmVL2O2Kzxgau+HBYDBHLkc5zyq66UBVl3sa+i2lZ39vYM6RbNW3aI3cIaNtUncMrt39II72DnPWs3tN3Vn2lY2rLbYuVnRnTix6o4nVhMnE1BWHxc464qxqUB128CoiogCqoCqAMAKowAB4ACuylKAUpSgFKUoBSlKAUpSgFKUoBXm3tT+d7r6cf3UVekqgb/AHFsZ5Wmmto5JHILM2STgBR4+QH6q1krnWlNQd2eYa4016bTs82cOlnB74wftrvXcewH9ztv/oj/AKVpkJHxK6Hl2mqvVC7p2Y6WlsP0EX+2u1N3rZelvAPZDGP5VnIY+JXQrDsU3TcMdovlVKNHEPzwSNT/AERpwPM58udv18xxhQFUAADAAGAB5ACvqt0rEac3N3YpSlZNBSlKAUpSgFKUoBSlKAUpSg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data:image/jpeg;base64,/9j/4AAQSkZJRgABAQAAAQABAAD/2wCEAAkGBhQSEBUQEhQUFBQWEhUVFhgVFBYVFxcVFBgVFRcXFhYXHSYfGBkjIBceIC8gJCcpLCwsFSAxNTAqNSgrLCkBCQoKDgwOGg8PGjUkHyQ0LSowLCw0MiovLC8sNSwtLC4sKiwvLCkuLSw1LCwsKSwsLCksLCwsLC0sLDQsLCksKf/AABEIAP4AxwMBIgACEQEDEQH/xAAcAAEAAgIDAQAAAAAAAAAAAAAABQcEBgEDCAL/xABKEAACAQMBBQQECAsGBQUAAAABAgMABBESBQYTITEHIkFRFGFxgRUyNDVydLGzIzNCUoORkqGywdEkRFNzgtJDYqLC4RYXY5Pw/8QAGwEBAAIDAQEAAAAAAAAAAAAAAAQFAQIDBgf/xAAwEQACAQIEAwYFBQEAAAAAAAAAAQIDEQQSITEFMlETM0FxsdEUImGBkQY0cqHhQv/aAAwDAQACEQMRAD8AvGlKUB1z3CoNTsFUdSxAA95rmKUMAykEHoQcg+wjrVebw2kd3vFBZ3YD26WDzxRPzSScyFGJXo5CA8jn4vtrs26ktpdWezdltFapc+mM5MXEWNkWN9SITgHmcLyXLcxQFhUqqdq75bQa4ukteKxtHSJY47LipPIFVpDNJnMQYk6QpGBjrX3vzvtcwGaW3uGDW6Qu9utlxI4y6qSl1ck8mOTjTpwAKAtOlVtEly+8mVudKHZ0MpThBhwjNgxZ1dc5PExnvYxyrB3f342hdSQXMaTPDLdcNoRaAQx2/EaPiC6zqaRcAnPLqMDFAWnNOqAs7BVHUsQAPaTXMUysAykMD0IIIPsIrUO0ndia8jgaARStBPxjbz/ipwAV0t4ZGeWeXeOa7+zvbEE1meDbi04c8sMkAxpjnUguq4wCO9nkB48qA2dbhSxUMCw6gEEj2jwp6QurRqGrGdORnHnjriqWtZhZ7WuNpk6UG1pLO5PgIbiOMo7HwVJFBJ9dZG6KmXbNrtFwQ97HfTgHqsC6Irdfcig/66AuN3ABJOABkk8gAPE1xFKGAZSGB6EEEH2EVo/a5ttI7FbcvpF3OkDMoLFYc6p2CqCSAilSAPy6wuyDbMOm8sYnzFb3DSQEhl/s05LqMOA3dbUCSPGgLCmvEQ4d0U9cMwHL312hvGqn7QYtW20PoSX+nZLtwXZF5LMe+utTlh0AHPvcq2fsmiVNj2oEolDBmUjOBqdm4a6ufc5rz/NPhQG0fCkX+LH+2v8AWsqqrbc2y/8AUYt/RLfg/BJl4fCTRxPSNOvTjGrHLPlVpBh0Hhy9njQHXcXqR4MjqmempgufZnrXarAjI5iql2ZYC7uNp3M1pHf3UN81ukM8iKsdqn4tkEgZVzzOcc8H15ydm70PLBsy02eq2C3i3UmSBOYkgLMUjV8BmY5PMYUeFAWlWPe38cKh5XSNSyqC7BQWY4VcnxJ5AVXcG+dx6NcQzXIjng2ibNZo7QzPcd0sqxwKcCY+PVQB0qF2jvDPc7NlS4Yu9vti2hV2iEEjIHjYcSMclfn4YoC5qVoLbxXMe1+BdSPbwPMEtl9GV4LhSmQDc51JNnPd5DljBzW/UApSlAKUpQENvDujbX2j0mPU0ZJjdWeN0JxnS6EMM46Z8K69n7k2kDQvFEVaAzGM8SRjm4AErMWY62bA5tnpyxU7UTvHvPBYwma4fA6Ko5u7fmovif3DxIoL2MTae4VpPM9w6OJJABIYp5oRIFGAJBE6h8Dlz8K+NqdnllcSSSSxMTKqiUCaZEk0DSjPGjhWZR0YjIwD1rRP/f8A5/IuWeX9o548M/g67F7fl8bNvdOD/wBlbZWc+0j1LCu90baS5iu2Q8aFQiOskidxTqCsFYB1B54bNY1vuDZxzcdEdG4vG0rPMsXFznXwQ+jOefTHqrTE7fIfG1l90iH7cVkRdvFsTg29x7uEf+8Uysz2kepu+3t1oLzRx1YmMsUZJZInXUAGw0bA4OBkeqsaLcSzWKCFYQqW84niAZwRMucOzZy55/lE5qT2PtNbi3juFBVZEDgNjIB88EjPvrMrU3IO53KtJIrmF4spdScWca37zjThgc5XGkHu46VkJuzbiSGUR4a3hMMWGYBYmAUrpzg8lA586lKUBAbL3GtLc25iiK+jCUQZkkbRxyTKe8xyTnqc8q7NqbmWtxJJLLGWeW39GkId11Q6tekhWAzn8rr4ZxU3SgIu23Zt45o7hExJFbC2Q6mOmEEELgnB5gczz9dYVvuDZoIgsRAhuGuYhxJMJK/UqNWMf8vT1VsNKAj/AIBh9L9N0/hxBwNWpvxWviadOdPxuecZrjZuwIbeSaWJNL3EnElOpjqfGM4JIHsGKkaUBru2uz+yupjPLERKV0s8ckkLMvTDmNhqGOXPwFcz7g2T28NtwtMduSYdEkiPGTkkpIrBxnPPnzrYaUBrp3AsvR1tREVjSbjqVkkWQTc/wvGDay/P42f5Ui3AsliaERHQ86TsDLKS00enS5YsWJ7oJ58zknOa2KlAQR3KtTci6KO0gkMqhppWjWUggyLCW0K3PqBU7SlAKUpQClKUANecO0e5eTadwJGZgkhRASSFQYIVR4CvR5rzXv8AfOl3/nt9grpT3I9fZGvcMeVOEKyLOyeVxHEjSOeiopZj7hUpf7mXsKGSW2lVAMltOoAebaSdI9td9CLqyC4QrJgiAHKumsiPoKykat6Ho3cT5ttfq6fZU9UDuJ822v1dPsqeqI9yyhyoUpSsGwpSlAKUpQClKUApSlAKUpQClKUApSlAKUpQA15r3++dLv8Az2+wV6UNea9/vnS7/wA9vsFdaW5HxGyLA7D7dPR7mRQvG4irz8E0AoD4hS2r26fVWvbV322tatJDeDIdXTDxKEIYEExOgGQM+Z9darsTbFzZsLmAsgJKatOY3IwSjZ7rdQcdRnPKrk3M3mXbNtNDdQL3NKvjJRterBXPNGGnzJHIg+WZKzuaQeZKKdmUOBWRH0FcX1uI5ZIwdQSR0B8wrFQffjNcx9BXdEWR6C3b2mttsWK5kzoisxI2kZOlELHA8+VYG63aDPeMjizUW7qTxEvIZWjARmHGiUakJI0+onnUhuzA77GhSJlWRrRQhddahivLUv5S+YrWtidmE638d7ItjbcJZRpsVmUTGRdIEgfuooznCg/ZiG9yzhyo7dkdsBlS3uJbGWG2uJxbxzCaOQcViy4aMYcDKnnjwPWu3Y3arJdTmKOyGgXJt2dr23RgVYKzCJ8O2Ac4UHPQc6bg9kkNpDC10iS3UTs4ZZJXiU6iUZI3woYDHPT1GfXUbu12a3drcFzDsqZWvTPxZBM1xGjMpxG3DADKBkc8aiedYNidXtCnmmnWysHuYbeVoZJePHEWkT46xIw7+PaM5HnXZFv7MdrHZfoTAgGQycePHA1aRLoxnBJHdzq59Kw7Dc7aFlLcJYTWgtrid5/w6SGSF5MBtATuuOQxqI6D15+4N1b8bcbaZNnwWiNvpDTcTgBw4bGnTxeQ8dPWgMfdntXkvZEWOyARpuEXN7bhlwQGYQth2wOeAOfhWRsLtQaZrzj2j28dkjmd+NHLpdf+GFUDUSA3MZHdx4iuez3szSyhzcxW0lyJ5JElVNTKrY0gO6BgRz6edR+wOzu81bRS9a14W0Fdn4DSs6SnOkoJEA0jUx5knIX10BPbsb33V20UjbPeG2mUtHKbiN2C6S6NJEACobHIgn4w8626tO3S2NtK34NvPLZtbQJww0aS8aREQpGG1dxMd0kjJOn1mtxoBSlKAUpSgFKUoBSlKAUpSgBrzXv986Xf+e32CvSlVrvB2Oek3Mtz6Vo4rl9PB1YzjlniDPTyreDSepxrRcloaPub2h+hQvbSW6Twu5fBOCGIUHqCrDujkR76ldpdr54BhsrZLXOe8Cvdz1KIqqA3rOfZXZtnsYaCFphdKwXHLgkZyQOus+daudzG/wARf2T/AFrjWxmGoytUlZ7+JiFGvKPyrT7Guk1kR9BUwdzZP8RP+r+lZ2z919HN2BYdAASB6+fU1ynxfCwjmUr/AERiOArSdmrFo7nb12sdhbRvMqusKBgQ3IgdOlTq73Wh/vEXvbH21UXwefzv3VJbM2SB327x8B4D1nzqinxyUdbL+y4jgltct63uFdQ6EMpGQRzBHqrsqP2B8mj+j/M1IV6CjPtKcZvxSf5IMllk0KUpXU1FKUoBSlKAUpSgFKUoBSlKAUpSgFKUoBSlKAht7/kcvsX+NarGrO3u+Ry+xf41qD3CtkZZmZVYgqBkA8sE4Ga85xCh8Ri4072uvcn0J5KTl9fY06lbVvps9NMVzEoCuMHSAAcjUpwPVn9Qrr3L2epMlxIAUjXlqGRnGonn5Af9VVbwUu37G/3+m9yT2yyZzWak7P4g9/2mp/fy3QRxMqqpLHoAORXODioCz+IPf9pqJj6Hw8+zvfY60J9osxYewPk0f0f5mpCozYzYtEPkhP6s1Vtn22ztsx5Wii9N1aokCtw3gw7tNpL6iqCGUHDdQvnXusL3EPJehTVed+bLlpVQ7a7WbqL0AA2kQurFbiR5YbiRVc6uSrCxbTyx0PXmantpb8XKbNtZIPR7i9u5SkQRJkiYAuzMI5CJAAigHJHM56VIOZYFKrPafahL8EWl/CiAzOsdxIySSR2xGVkZo0OsjUDgZ6Y65GcK97TbmLZst5HPY3emeCNGjjmTlJq1iWFnBVuQwc4PPyoC2aVou29954dpXNmqxGOHZUt4pKtqMqHADEMBo9WAfXUBuX2p3d1c2kTizmW5EhkW2Eoltgn5U2pmUA//ALwyBbNKqHYvatdT3ptmlsYsXxt1ja3u2kdA4UEOhMak5x3iOYyQBUxvB2ly2+1FgWNDZRzW9vcykNqSa5V2XSwbSFUBdWQfEeIoCxqVVG/PaldWe0J7WM2iJFbLMvHSZmkYqDwlMbY1HPLIA5czU3/67nNxsiLREFvopHmAJkKFI1cCN1bGMk9QaA3ylVp2h9o9xY7QitI2tY43tuKZJ4riXDa5FxiA5wQo/J8+dbtuvtB57OKaR43Z11FokkSMgk6Sqy98csdfHNAStKUoBSlKAUpSgIbe75HL7F/jWofs+/FzfSX7DUxvf8jl9i/xrWsbobbigSUSsQWKkYUnOAR4CqTETjDHwlJ2WX3JlNN0Gl19jP2L/atnPB1ZMhfd30/2+6uvaY9F2YsPR5fjefe7z59gwtRO6e2Vt5iXJCOuDgE4I5qcD3j303t2ytxKNBJRVwORGSebHB9w91Qfiafw2e/z2yfbr+Dt2cu0t/ze5Nb/AH4mH6R/hrXbL4g9/wBpqU3s23FPFEsbElTk5UjHdx4iouz+IPf9pqt4vOM6zcXdaehIwqahZlg7ETNqg80I/XmtdsOy6CPZ/oeQ0gtZ7ZbgoOIsc7u7ADOORc+Pn5mtk2B8mj+j/M1IV7PC9xDyXoVNXnfmzQJ+y1g9nLBeyQS2lqLZHEMb6lwwLEOSASGxjnWTedma3UkMm0J3vODC8YBXggvJJrMp4LLz06UwOWEB61u1KkHM0XZvZi1qkkdpez26Gd5o1RUdU4ihWRhJq4q91cZ5jB8zQdktu1tcwzSyySXTpJLNiNG1xZKFERQigZPLHPUeflvVKA0yz7OMNcTT3UtxcXFo9pxXSNdETAjCogAz0OT1x6zWNsbsqS0ktJre4aOWCMxSsI1xcxFi2mVM4yM4DczyX80VvlKA0bYnZ3PaSu0G0JEikumuJIvR4SGLkFl1tlgCFC5GKw7rsTtJopuMzvczSSSG4y6kO7FhiIPowOmCP/Fi0oDQbrsxla5N0m0JY5HtY7aVlhjYyIiqrHL50liueXSlx2UKq2K2t1JbmxWYRvw0lZjOcuza+7nOeWMd71Vv1KA0O87OLiS4hvPhKRbmKBoeKLeEl1aSR8lPijk+nkPyc9TW4bJtJI4VjmmM8gB1SMioWySRlU5DAIHLyrMpQClKUApSoLfHepbC347IXJbQijkC5DMNR8Fwp586zGLk7IxKSirsmy4HU1yGrzHvDt64vZjNO2o/kqOSIPzUXwH7z4k1GAMOmfcanLBStqyA8cr6I9L73fI5fYv8a1WWKrnjSYxqfHlqP9aJNL4M/wC0f61UY7gE8VUU1O2ltv8ASVQ4tGnGzj/ZY1Kiezqz419HFMzurLJka2xyRiPHzFW6dx7b81x/raqPE/p+vRllUk/HoWWH4lTrRzWa8CuKldnRllVVBJJIAHU8zW3HcO3/APk/b/8AFSWythRW4wgOfNjk48s46VFXBK02lNpIkPGRS0O3ZNuUhRG6hefjWZSlerpwUIqC8NCsk7u7FKUrcwKUpQClKUApSlAKUpQClKUApSlAKr7tq+QxfWV+7lqwar7tq+QxfWV+7lrvhu9iR8T3Uil6Uq0dzezG3ns457kyB5csoVwo0c9PIg5JA1ew1d1asaSvIo6VKVV2iVdX3F1FZ28WyDa3Utuc/g5CAT1KHvIfepBrBi6iusGnZo5yTV0zc+zD5zi+jL921XnVGdmHznF9GX7tqvOqniPery9y24b3T8/YUrjNNVVxZHNK4zTNAc0rjNM0BzSuM0zQHNK4zTNAc0rjNc0ApSlAKUpQClKUAqvu2r5DF9ZX7uWrBqvu2r5DF9ZX7uWu+G72JHxPdSKh2Vs9p544E+NJIqD1ajgn3Dn7qtbfjb5tLuwhiVuHb6ZHCgkaCOCF5eITX+0K17sc2TxLx7g9II+X05cqD7lDfrFZu0u2aZZpFiihaNZGVCdeSoJAJw2OeM++rGtmqVcsVey9Suo5adLNJ2u/Q+e2fY+mWG7UcpFMbn/mTvIfepI/0VXEXUVct/efC2w5JSFEqBnIGcLJAS2Bn85f46pqHqK64OTy5XunY5YyKzZ1s9Tc+zD5zi+jL921XHvDthbS1mun+LFGzkeZUclHrJwPfVOdmHznF9GX7tquy9sY5kMU0aSIcZWRVdTggjKsCDggH3VD4j3q8vcmcN7p+fsUr2Y7akt9pLHL6RnaEBdzPG8S+mKzy4jLjBTS2MjxYeqsrs8t7CaMXV/Kvwn6aQ/EnZJllEoEcax6h3eg0hSOZHhgW9dbNikZGkjjdo21Rl0Vijcu8hI7p5dR5V1NsO3M3pBghMw/4hiQyft41fvquLIo2e5vPQducIQm3F/ccRneQTKda8ogo0kdOpHU1lbesrVp9g8Z1HFtYxc5nZPwaQwmLXhxoGS2Dyzz5nFXQNh2+iSPgQ6JWLSrwk0yMeZaRcYcnzOa6LjdOzkKmS0tnKqqKWgiYqiclUEryUeA6CgKV2ns5Z9s7SEnoZCTRY9MvZ7XGpDnhcFhr6c89O75mpzezbL7IvL5I9RXaFsslqBk4u8iFgvr7/E9yirNu90bKVzJLaWsjscsz28TMx6ZLMuTWXdbJhlMbSRRO0Taoy8asY25c0JHdPIcxjoKAqHfW0EFrYbCBnOIXnuTbo8smVVwh0rzKNOxJ8goqN2/vAbzYmzOJ+Mj2jHa3AkdohqjV1Ilcd5AV0lm6jJ8qvRbCMSmYRoJWUKzhV1lRzCl8ZIHlmsOfde0cMHtbdg8nFYNBGQ0hyC7Arzfme8efM0BSXpnD2Ttq0Vy3Ckt5E4U7XFvHHLJGVSGZu8T1DZx8X1Gp/tI21FJu7EsM8bugs9YjlVmXugHVpORz5c6tFN3rYQtbi3gELfGjEMYjbGDzTGk9B4eArHTc6xCsgs7UK2NSi3iAbScrqGnBx4ZoDWey3ZUcPH0CyBPCz6JeT3XIcTGvjMdHXljrz8q36sDZmwbe21ejwQw6sauFEkerTnGrQBnGT18zWfQClKUApSlAKUpQCq+7avkMX1lfu5asGtE7X7GSWzjWKN5CLhSQiM5A4coyQoPLn++u+HdqsThidaUikg2K4rPbYNyOtvOP0Mn+2ultmyjrFIPbGw/lV8pR6nn8suhj68Dry8axZLk57uRWXNAyg5Vh7QR9tY1UXFMZUpyVODtpe63Pb/prhNDEU5YiqrtOyT22Wtvud+zN4J7eUTQyFHXODpU4yCDyYEdDU+va1tMf3jPthh/2VrNKopYipJ3bb+57FcMw6VlCP4Rta9sO0R/xUPthj/kKy7bth2ifGEjzMX9GFaTWSnQeytZV5paM60uE4aUvmgvwendl3Bkgikb4zRIxxyGWUE4/XWVWDsL5LB/kRfwLWdVstj55UVpNIUpSsmgpSlAKUpQClKUApSlAKUpQClKUApSlAMVxiuaUBqXan803H6L76OvPleg+1T5puP0X30defKrsVzo9pwD9tL+T9EWLZ9i8zxJIbiJdaK2MOcagDjPj1qK3l7L7qziMxKSxr8Yxk5UebKw6esZ9eKsHfjd+a82XaxW6B3DQuQWVe6IXXOWIHVh+uumPOzNiPDeyKZHSZUj16vxg0rGvmBnJxyGTW7ox1VvDciU+I4j5ZZ025WyW1t10KUrJXoPZWNWSvQeyq+R7Kjuz0xsM4tISf8AAj/gWsex3uspnEcN3bSueipPG7H2KGya7dlfIovqyfdiqC3P2c8a7Klu4wloLp3WWKEiZZ0diiXMmM8IkZyPD6ORex2PlFXnfmy9bjfWxjdo3vLVHVirK1xErKw5EFS2QfVWddbYhikjikljSSU4jR3VWcjAwik5Y8x086ouEpHtXaDTzm3Bv2IU7NF5xVDtnDsjGPy5dc58Ky9+7a7vrq8vLe1kdbQpFbzCVI+E9o3GmdYm70uokgFfIdelZOZdbbUiEwtzJGJimsR614hTJGoJnJXIIzjHKsS83qtIZeDLdW8cvLuPNGr97BXuk5555e2qxn3ujG27LaUwkSKTZA1YikfTI8k2UIRScggjp4V9b27btJNt7MnCFowkjTMbaQ5E0Q4GoFMt1GOun1UBZG0N87KCXgzXUEcniryopGeY1Anu+/FfE2/FgjMj3torKxVla4iBDA4IILciDVT7wI1vdXZsWmeWa5cyWVzs1plmYvpYpPpI4RBLDmO7jnWx7y7DQ7a2Rm2jUOtyZ1EasmoxA4c4w2DnBPtoDeU3xsjIsQu7YyOUCIJ4yzGTBTSurJ1ahjHXIpd732cU3o8l1Ak3IaGlQNk4wCCeROeQPXNV1tC4tk3qt8R4RLZYDpt20i5Ltw+iYyAyd/oMDmMcvndCeKyN5abQtZZbqW9kkBFo03pKOVKMjhSuAcnmQBq884At+lcCuaAUpSgFKUoBSlKAUpSgNS7VPmm4/RffR158r0H2qfNNx+i++jrz5iq7Fc6PacA/bS/k/RF19oe1ZbfZVq8EjxMXhUlGKkrwZDg48MgfqrquEG2di8UgG5iDcwBnix4LKPISLg46ZYeVVftPem5uIUgmlZ44yCqkKMFQVByACcAkcz402LvVdWgZbeUxhyCwwrAkcgcMDg+ysdunLXa1hHhdSFKOVpVIyun9Oj0uRNZK9B7Kx3ckknqTk+012mUKoJ8qhtX0R6SnOME5Sdkj0tsW8QWsGXQfgIurAfkLXe+2oB1nhHtlQfzryS8OSTgczmuPRvZVyp6HzSdC8m7nra221BI2iOaJ3wTpSVGbA6nAOazq8/diMWNqD6vL9qV6BroncjVIZHYUpSsnMUpSgFKUoBSlKAUpSgFKUoBSlKAUpSgOq5tUkUpIqup6qyhgccxkHl1FRz7p2Z62tsf0Ef8AtqWpWGkzeM5R5XYhH3IsT1tLf3RIPsFUH2iWqQ7TuIolCRqyaVXkBmKMnA9pJ99el6829qfzvdfTj+6irnOMbbEvD16ubmf5Zq/FPnXDMT1qc3M9C9JPwjq4HDbGnifjMrpzw+9jGr91WpsfcvYl1A9zBG7RRlgxMlyuCqhzyZgTyI6VpGC8CRVxU7Wm20UbSt53z+BvRh8H6+PxF6+kY0YOr8by8vXWjVlqxrGV1csDsW+dB9Xl+2Or9qguxb50H1eX7Y6vwnlXSGxDxHOc0rRE7XITN6P6HtLjaNZj9DOsISBrKatQXJxnGKzbLtLglu5bMQXayQh2kLQaVRUUuCx1cgwHdJA1ah51uRzbqVpidrNidnHaWqThLLwSpUcXiHHdC6sZwdXXpn2Vxc9qluskUSQXk7y2sd0qwW/FYRSgFSwVsjGQD4Akc6A3Sla9a77QvdQ2ZjnjmmtvSVWSPQVTLDTICcq/dPLFfd3vnBFe+gy6o3MDTq7gCJ0QEvpfPVQGJBA5KT5ZAnqVGbu7eS8t0uo1kWOTJTiKFYqCQGwCeRxkeY51J0ApSlAKUpQClKUApSlAKUpQCvNvan873X04/uoq9JV5t7U/ne6+nH91FWk9iTh+ZmqVdHZL8y3f+ZP9xHVL1b/ZZtOJNj3aPLGra5jpZ1U4MEYBwTnmQR7q0jud63KU+vQewVzXC9B7K5rU7Fgdi3zoPq8v2x1ftUF2LfOg+ry/bHV+11hsQcRzmmQ7vTjeF74p/Zzs4Qh9SfjOKjadOdXQHnjHrqD2Xse/+FdoXL2RSK7h4at6RA2ngxFEJUHUdZUeA06ufSrPpW5HKZi7H5fgzJB9J9CKG21JoN1l0WYvr0axExT35zXVfbgXfpNrK9g91HHsq2tmVL2O2Kzxgau+HBYDBHLkc5zyq66UBVl3sa+i2lZ39vYM6RbNW3aI3cIaNtUncMrt39II72DnPWs3tN3Vn2lY2rLbYuVnRnTix6o4nVhMnE1BWHxc464qxqUB128CoiogCqoCqAMAKowAB4ACuylKAUpSgFKUoBSlKAUpSgFKUoBXm3tT+d7r6cf3UVekqgb/AHFsZ5Wmmto5JHILM2STgBR4+QH6q1krnWlNQd2eYa4016bTs82cOlnB74wftrvXcewH9ztv/oj/AKVpkJHxK6Hl2mqvVC7p2Y6WlsP0EX+2u1N3rZelvAPZDGP5VnIY+JXQrDsU3TcMdovlVKNHEPzwSNT/AERpwPM58udv18xxhQFUAADAAGAB5ACvqt0rEac3N3YpSlZNBSlKAUpSgFKUoBSlKAUpSg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29025"/>
            <a:ext cx="6934200" cy="376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6657" y="5694894"/>
            <a:ext cx="693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 need a goal to focus</a:t>
            </a:r>
            <a:endParaRPr lang="en-US" sz="3600" b="1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35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… a SMART goal</a:t>
            </a:r>
            <a:endParaRPr lang="en-US"/>
          </a:p>
        </p:txBody>
      </p:sp>
      <p:sp>
        <p:nvSpPr>
          <p:cNvPr id="3" name="AutoShape 4" descr="data:image/jpeg;base64,/9j/4AAQSkZJRgABAQAAAQABAAD/2wCEAAkGBhQSEBUQEhQUFBQWEhUVFhgVFBYVFxcVFBgVFRcXFhYXHSYfGBkjIBceIC8gJCcpLCwsFSAxNTAqNSgrLCkBCQoKDgwOGg8PGjUkHyQ0LSowLCw0MiovLC8sNSwtLC4sKiwvLCkuLSw1LCwsKSwsLCksLCwsLC0sLDQsLCksKf/AABEIAP4AxwMBIgACEQEDEQH/xAAcAAEAAgIDAQAAAAAAAAAAAAAABQcEBgEDCAL/xABKEAACAQMBBQQECAsGBQUAAAABAgMABBESBQYTITEHIkFRFGFxgRUyNDVydLGzIzNCUoORkqGywdEkRFNzgtJDYqLC4RYXY5Pw/8QAGwEBAAIDAQEAAAAAAAAAAAAAAAQFAQIDBgf/xAAwEQACAQIEAwYFBQEAAAAAAAAAAQIDEQQSITEFMlETM0FxsdEUImGBkQY0cqHhQv/aAAwDAQACEQMRAD8AvGlKUB1z3CoNTsFUdSxAA95rmKUMAykEHoQcg+wjrVebw2kd3vFBZ3YD26WDzxRPzSScyFGJXo5CA8jn4vtrs26ktpdWezdltFapc+mM5MXEWNkWN9SITgHmcLyXLcxQFhUqqdq75bQa4ukteKxtHSJY47LipPIFVpDNJnMQYk6QpGBjrX3vzvtcwGaW3uGDW6Qu9utlxI4y6qSl1ck8mOTjTpwAKAtOlVtEly+8mVudKHZ0MpThBhwjNgxZ1dc5PExnvYxyrB3f342hdSQXMaTPDLdcNoRaAQx2/EaPiC6zqaRcAnPLqMDFAWnNOqAs7BVHUsQAPaTXMUysAykMD0IIIPsIrUO0ndia8jgaARStBPxjbz/ipwAV0t4ZGeWeXeOa7+zvbEE1meDbi04c8sMkAxpjnUguq4wCO9nkB48qA2dbhSxUMCw6gEEj2jwp6QurRqGrGdORnHnjriqWtZhZ7WuNpk6UG1pLO5PgIbiOMo7HwVJFBJ9dZG6KmXbNrtFwQ97HfTgHqsC6Irdfcig/66AuN3ABJOABkk8gAPE1xFKGAZSGB6EEEH2EVo/a5ttI7FbcvpF3OkDMoLFYc6p2CqCSAilSAPy6wuyDbMOm8sYnzFb3DSQEhl/s05LqMOA3dbUCSPGgLCmvEQ4d0U9cMwHL312hvGqn7QYtW20PoSX+nZLtwXZF5LMe+utTlh0AHPvcq2fsmiVNj2oEolDBmUjOBqdm4a6ufc5rz/NPhQG0fCkX+LH+2v8AWsqqrbc2y/8AUYt/RLfg/BJl4fCTRxPSNOvTjGrHLPlVpBh0Hhy9njQHXcXqR4MjqmempgufZnrXarAjI5iql2ZYC7uNp3M1pHf3UN81ukM8iKsdqn4tkEgZVzzOcc8H15ydm70PLBsy02eq2C3i3UmSBOYkgLMUjV8BmY5PMYUeFAWlWPe38cKh5XSNSyqC7BQWY4VcnxJ5AVXcG+dx6NcQzXIjng2ibNZo7QzPcd0sqxwKcCY+PVQB0qF2jvDPc7NlS4Yu9vti2hV2iEEjIHjYcSMclfn4YoC5qVoLbxXMe1+BdSPbwPMEtl9GV4LhSmQDc51JNnPd5DljBzW/UApSlAKUpQENvDujbX2j0mPU0ZJjdWeN0JxnS6EMM46Z8K69n7k2kDQvFEVaAzGM8SRjm4AErMWY62bA5tnpyxU7UTvHvPBYwma4fA6Ko5u7fmovif3DxIoL2MTae4VpPM9w6OJJABIYp5oRIFGAJBE6h8Dlz8K+NqdnllcSSSSxMTKqiUCaZEk0DSjPGjhWZR0YjIwD1rRP/f8A5/IuWeX9o548M/g67F7fl8bNvdOD/wBlbZWc+0j1LCu90baS5iu2Q8aFQiOskidxTqCsFYB1B54bNY1vuDZxzcdEdG4vG0rPMsXFznXwQ+jOefTHqrTE7fIfG1l90iH7cVkRdvFsTg29x7uEf+8Uysz2kepu+3t1oLzRx1YmMsUZJZInXUAGw0bA4OBkeqsaLcSzWKCFYQqW84niAZwRMucOzZy55/lE5qT2PtNbi3juFBVZEDgNjIB88EjPvrMrU3IO53KtJIrmF4spdScWca37zjThgc5XGkHu46VkJuzbiSGUR4a3hMMWGYBYmAUrpzg8lA586lKUBAbL3GtLc25iiK+jCUQZkkbRxyTKe8xyTnqc8q7NqbmWtxJJLLGWeW39GkId11Q6tekhWAzn8rr4ZxU3SgIu23Zt45o7hExJFbC2Q6mOmEEELgnB5gczz9dYVvuDZoIgsRAhuGuYhxJMJK/UqNWMf8vT1VsNKAj/AIBh9L9N0/hxBwNWpvxWviadOdPxuecZrjZuwIbeSaWJNL3EnElOpjqfGM4JIHsGKkaUBru2uz+yupjPLERKV0s8ckkLMvTDmNhqGOXPwFcz7g2T28NtwtMduSYdEkiPGTkkpIrBxnPPnzrYaUBrp3AsvR1tREVjSbjqVkkWQTc/wvGDay/P42f5Ui3AsliaERHQ86TsDLKS00enS5YsWJ7oJ58zknOa2KlAQR3KtTci6KO0gkMqhppWjWUggyLCW0K3PqBU7SlAKUpQClKUANecO0e5eTadwJGZgkhRASSFQYIVR4CvR5rzXv8AfOl3/nt9grpT3I9fZGvcMeVOEKyLOyeVxHEjSOeiopZj7hUpf7mXsKGSW2lVAMltOoAebaSdI9td9CLqyC4QrJgiAHKumsiPoKykat6Ho3cT5ttfq6fZU9UDuJ822v1dPsqeqI9yyhyoUpSsGwpSlAKUpQClKUApSlAKUpQClKUApSlAKUpQA15r3++dLv8Az2+wV6UNea9/vnS7/wA9vsFdaW5HxGyLA7D7dPR7mRQvG4irz8E0AoD4hS2r26fVWvbV322tatJDeDIdXTDxKEIYEExOgGQM+Z9darsTbFzZsLmAsgJKatOY3IwSjZ7rdQcdRnPKrk3M3mXbNtNDdQL3NKvjJRterBXPNGGnzJHIg+WZKzuaQeZKKdmUOBWRH0FcX1uI5ZIwdQSR0B8wrFQffjNcx9BXdEWR6C3b2mttsWK5kzoisxI2kZOlELHA8+VYG63aDPeMjizUW7qTxEvIZWjARmHGiUakJI0+onnUhuzA77GhSJlWRrRQhddahivLUv5S+YrWtidmE638d7ItjbcJZRpsVmUTGRdIEgfuooznCg/ZiG9yzhyo7dkdsBlS3uJbGWG2uJxbxzCaOQcViy4aMYcDKnnjwPWu3Y3arJdTmKOyGgXJt2dr23RgVYKzCJ8O2Ac4UHPQc6bg9kkNpDC10iS3UTs4ZZJXiU6iUZI3woYDHPT1GfXUbu12a3drcFzDsqZWvTPxZBM1xGjMpxG3DADKBkc8aiedYNidXtCnmmnWysHuYbeVoZJePHEWkT46xIw7+PaM5HnXZFv7MdrHZfoTAgGQycePHA1aRLoxnBJHdzq59Kw7Dc7aFlLcJYTWgtrid5/w6SGSF5MBtATuuOQxqI6D15+4N1b8bcbaZNnwWiNvpDTcTgBw4bGnTxeQ8dPWgMfdntXkvZEWOyARpuEXN7bhlwQGYQth2wOeAOfhWRsLtQaZrzj2j28dkjmd+NHLpdf+GFUDUSA3MZHdx4iuez3szSyhzcxW0lyJ5JElVNTKrY0gO6BgRz6edR+wOzu81bRS9a14W0Fdn4DSs6SnOkoJEA0jUx5knIX10BPbsb33V20UjbPeG2mUtHKbiN2C6S6NJEACobHIgn4w8626tO3S2NtK34NvPLZtbQJww0aS8aREQpGG1dxMd0kjJOn1mtxoBSlKAUpSgFKUoBSlKAUpSgBrzXv986Xf+e32CvSlVrvB2Oek3Mtz6Vo4rl9PB1YzjlniDPTyreDSepxrRcloaPub2h+hQvbSW6Twu5fBOCGIUHqCrDujkR76ldpdr54BhsrZLXOe8Cvdz1KIqqA3rOfZXZtnsYaCFphdKwXHLgkZyQOus+daudzG/wARf2T/AFrjWxmGoytUlZ7+JiFGvKPyrT7Guk1kR9BUwdzZP8RP+r+lZ2z919HN2BYdAASB6+fU1ynxfCwjmUr/AERiOArSdmrFo7nb12sdhbRvMqusKBgQ3IgdOlTq73Wh/vEXvbH21UXwefzv3VJbM2SB327x8B4D1nzqinxyUdbL+y4jgltct63uFdQ6EMpGQRzBHqrsqP2B8mj+j/M1IV6CjPtKcZvxSf5IMllk0KUpXU1FKUoBSlKAUpSgFKUoBSlKAUpSgFKUoBSlKAht7/kcvsX+NarGrO3u+Ry+xf41qD3CtkZZmZVYgqBkA8sE4Ga85xCh8Ri4072uvcn0J5KTl9fY06lbVvps9NMVzEoCuMHSAAcjUpwPVn9Qrr3L2epMlxIAUjXlqGRnGonn5Af9VVbwUu37G/3+m9yT2yyZzWak7P4g9/2mp/fy3QRxMqqpLHoAORXODioCz+IPf9pqJj6Hw8+zvfY60J9osxYewPk0f0f5mpCozYzYtEPkhP6s1Vtn22ztsx5Wii9N1aokCtw3gw7tNpL6iqCGUHDdQvnXusL3EPJehTVed+bLlpVQ7a7WbqL0AA2kQurFbiR5YbiRVc6uSrCxbTyx0PXmantpb8XKbNtZIPR7i9u5SkQRJkiYAuzMI5CJAAigHJHM56VIOZYFKrPafahL8EWl/CiAzOsdxIySSR2xGVkZo0OsjUDgZ6Y65GcK97TbmLZst5HPY3emeCNGjjmTlJq1iWFnBVuQwc4PPyoC2aVou29954dpXNmqxGOHZUt4pKtqMqHADEMBo9WAfXUBuX2p3d1c2kTizmW5EhkW2Eoltgn5U2pmUA//ALwyBbNKqHYvatdT3ptmlsYsXxt1ja3u2kdA4UEOhMak5x3iOYyQBUxvB2ly2+1FgWNDZRzW9vcykNqSa5V2XSwbSFUBdWQfEeIoCxqVVG/PaldWe0J7WM2iJFbLMvHSZmkYqDwlMbY1HPLIA5czU3/67nNxsiLREFvopHmAJkKFI1cCN1bGMk9QaA3ylVp2h9o9xY7QitI2tY43tuKZJ4riXDa5FxiA5wQo/J8+dbtuvtB57OKaR43Z11FokkSMgk6Sqy98csdfHNAStKUoBSlKAUpSgIbe75HL7F/jWofs+/FzfSX7DUxvf8jl9i/xrWsbobbigSUSsQWKkYUnOAR4CqTETjDHwlJ2WX3JlNN0Gl19jP2L/atnPB1ZMhfd30/2+6uvaY9F2YsPR5fjefe7z59gwtRO6e2Vt5iXJCOuDgE4I5qcD3j303t2ytxKNBJRVwORGSebHB9w91Qfiafw2e/z2yfbr+Dt2cu0t/ze5Nb/AH4mH6R/hrXbL4g9/wBpqU3s23FPFEsbElTk5UjHdx4iouz+IPf9pqt4vOM6zcXdaehIwqahZlg7ETNqg80I/XmtdsOy6CPZ/oeQ0gtZ7ZbgoOIsc7u7ADOORc+Pn5mtk2B8mj+j/M1IV7PC9xDyXoVNXnfmzQJ+y1g9nLBeyQS2lqLZHEMb6lwwLEOSASGxjnWTedma3UkMm0J3vODC8YBXggvJJrMp4LLz06UwOWEB61u1KkHM0XZvZi1qkkdpez26Gd5o1RUdU4ihWRhJq4q91cZ5jB8zQdktu1tcwzSyySXTpJLNiNG1xZKFERQigZPLHPUeflvVKA0yz7OMNcTT3UtxcXFo9pxXSNdETAjCogAz0OT1x6zWNsbsqS0ktJre4aOWCMxSsI1xcxFi2mVM4yM4DczyX80VvlKA0bYnZ3PaSu0G0JEikumuJIvR4SGLkFl1tlgCFC5GKw7rsTtJopuMzvczSSSG4y6kO7FhiIPowOmCP/Fi0oDQbrsxla5N0m0JY5HtY7aVlhjYyIiqrHL50liueXSlx2UKq2K2t1JbmxWYRvw0lZjOcuza+7nOeWMd71Vv1KA0O87OLiS4hvPhKRbmKBoeKLeEl1aSR8lPijk+nkPyc9TW4bJtJI4VjmmM8gB1SMioWySRlU5DAIHLyrMpQClKUApSoLfHepbC347IXJbQijkC5DMNR8Fwp586zGLk7IxKSirsmy4HU1yGrzHvDt64vZjNO2o/kqOSIPzUXwH7z4k1GAMOmfcanLBStqyA8cr6I9L73fI5fYv8a1WWKrnjSYxqfHlqP9aJNL4M/wC0f61UY7gE8VUU1O2ltv8ASVQ4tGnGzj/ZY1Kiezqz419HFMzurLJka2xyRiPHzFW6dx7b81x/raqPE/p+vRllUk/HoWWH4lTrRzWa8CuKldnRllVVBJJIAHU8zW3HcO3/APk/b/8AFSWythRW4wgOfNjk48s46VFXBK02lNpIkPGRS0O3ZNuUhRG6hefjWZSlerpwUIqC8NCsk7u7FKUrcwKUpQClKUApSlAKUpQClKUApSlAKr7tq+QxfWV+7lqwar7tq+QxfWV+7lrvhu9iR8T3Uil6Uq0dzezG3ns457kyB5csoVwo0c9PIg5JA1ew1d1asaSvIo6VKVV2iVdX3F1FZ28WyDa3Utuc/g5CAT1KHvIfepBrBi6iusGnZo5yTV0zc+zD5zi+jL921XnVGdmHznF9GX7tqvOqniPery9y24b3T8/YUrjNNVVxZHNK4zTNAc0rjNM0BzSuM0zQHNK4zTNAc0rjNc0ApSlAKUpQClKUAqvu2r5DF9ZX7uWrBqvu2r5DF9ZX7uWu+G72JHxPdSKh2Vs9p544E+NJIqD1ajgn3Dn7qtbfjb5tLuwhiVuHb6ZHCgkaCOCF5eITX+0K17sc2TxLx7g9II+X05cqD7lDfrFZu0u2aZZpFiihaNZGVCdeSoJAJw2OeM++rGtmqVcsVey9Suo5adLNJ2u/Q+e2fY+mWG7UcpFMbn/mTvIfepI/0VXEXUVct/efC2w5JSFEqBnIGcLJAS2Bn85f46pqHqK64OTy5XunY5YyKzZ1s9Tc+zD5zi+jL921XHvDthbS1mun+LFGzkeZUclHrJwPfVOdmHznF9GX7tquy9sY5kMU0aSIcZWRVdTggjKsCDggH3VD4j3q8vcmcN7p+fsUr2Y7akt9pLHL6RnaEBdzPG8S+mKzy4jLjBTS2MjxYeqsrs8t7CaMXV/Kvwn6aQ/EnZJllEoEcax6h3eg0hSOZHhgW9dbNikZGkjjdo21Rl0Vijcu8hI7p5dR5V1NsO3M3pBghMw/4hiQyft41fvquLIo2e5vPQducIQm3F/ccRneQTKda8ogo0kdOpHU1lbesrVp9g8Z1HFtYxc5nZPwaQwmLXhxoGS2Dyzz5nFXQNh2+iSPgQ6JWLSrwk0yMeZaRcYcnzOa6LjdOzkKmS0tnKqqKWgiYqiclUEryUeA6CgKV2ns5Z9s7SEnoZCTRY9MvZ7XGpDnhcFhr6c89O75mpzezbL7IvL5I9RXaFsslqBk4u8iFgvr7/E9yirNu90bKVzJLaWsjscsz28TMx6ZLMuTWXdbJhlMbSRRO0Taoy8asY25c0JHdPIcxjoKAqHfW0EFrYbCBnOIXnuTbo8smVVwh0rzKNOxJ8goqN2/vAbzYmzOJ+Mj2jHa3AkdohqjV1Ilcd5AV0lm6jJ8qvRbCMSmYRoJWUKzhV1lRzCl8ZIHlmsOfde0cMHtbdg8nFYNBGQ0hyC7Arzfme8efM0BSXpnD2Ttq0Vy3Ckt5E4U7XFvHHLJGVSGZu8T1DZx8X1Gp/tI21FJu7EsM8bugs9YjlVmXugHVpORz5c6tFN3rYQtbi3gELfGjEMYjbGDzTGk9B4eArHTc6xCsgs7UK2NSi3iAbScrqGnBx4ZoDWey3ZUcPH0CyBPCz6JeT3XIcTGvjMdHXljrz8q36sDZmwbe21ejwQw6sauFEkerTnGrQBnGT18zWfQClKUApSlAKUpQCq+7avkMX1lfu5asGtE7X7GSWzjWKN5CLhSQiM5A4coyQoPLn++u+HdqsThidaUikg2K4rPbYNyOtvOP0Mn+2ultmyjrFIPbGw/lV8pR6nn8suhj68Dry8axZLk57uRWXNAyg5Vh7QR9tY1UXFMZUpyVODtpe63Pb/prhNDEU5YiqrtOyT22Wtvud+zN4J7eUTQyFHXODpU4yCDyYEdDU+va1tMf3jPthh/2VrNKopYipJ3bb+57FcMw6VlCP4Rta9sO0R/xUPthj/kKy7bth2ifGEjzMX9GFaTWSnQeytZV5paM60uE4aUvmgvwendl3Bkgikb4zRIxxyGWUE4/XWVWDsL5LB/kRfwLWdVstj55UVpNIUpSsmgpSlAKUpQClKUApSlAKUpQClKUApSlAMVxiuaUBqXan803H6L76OvPleg+1T5puP0X30defKrsVzo9pwD9tL+T9EWLZ9i8zxJIbiJdaK2MOcagDjPj1qK3l7L7qziMxKSxr8Yxk5UebKw6esZ9eKsHfjd+a82XaxW6B3DQuQWVe6IXXOWIHVh+uumPOzNiPDeyKZHSZUj16vxg0rGvmBnJxyGTW7ox1VvDciU+I4j5ZZ025WyW1t10KUrJXoPZWNWSvQeyq+R7Kjuz0xsM4tISf8AAj/gWsex3uspnEcN3bSueipPG7H2KGya7dlfIovqyfdiqC3P2c8a7Klu4wloLp3WWKEiZZ0diiXMmM8IkZyPD6ORex2PlFXnfmy9bjfWxjdo3vLVHVirK1xErKw5EFS2QfVWddbYhikjikljSSU4jR3VWcjAwik5Y8x086ouEpHtXaDTzm3Bv2IU7NF5xVDtnDsjGPy5dc58Ky9+7a7vrq8vLe1kdbQpFbzCVI+E9o3GmdYm70uokgFfIdelZOZdbbUiEwtzJGJimsR614hTJGoJnJXIIzjHKsS83qtIZeDLdW8cvLuPNGr97BXuk5555e2qxn3ujG27LaUwkSKTZA1YikfTI8k2UIRScggjp4V9b27btJNt7MnCFowkjTMbaQ5E0Q4GoFMt1GOun1UBZG0N87KCXgzXUEcniryopGeY1Anu+/FfE2/FgjMj3torKxVla4iBDA4IILciDVT7wI1vdXZsWmeWa5cyWVzs1plmYvpYpPpI4RBLDmO7jnWx7y7DQ7a2Rm2jUOtyZ1EasmoxA4c4w2DnBPtoDeU3xsjIsQu7YyOUCIJ4yzGTBTSurJ1ahjHXIpd732cU3o8l1Ak3IaGlQNk4wCCeROeQPXNV1tC4tk3qt8R4RLZYDpt20i5Ltw+iYyAyd/oMDmMcvndCeKyN5abQtZZbqW9kkBFo03pKOVKMjhSuAcnmQBq884At+lcCuaAUpSgFKUoBSlKAUpSgNS7VPmm4/RffR158r0H2qfNNx+i++jrz5iq7Fc6PacA/bS/k/RF19oe1ZbfZVq8EjxMXhUlGKkrwZDg48MgfqrquEG2di8UgG5iDcwBnix4LKPISLg46ZYeVVftPem5uIUgmlZ44yCqkKMFQVByACcAkcz402LvVdWgZbeUxhyCwwrAkcgcMDg+ysdunLXa1hHhdSFKOVpVIyun9Oj0uRNZK9B7Kx3ckknqTk+012mUKoJ8qhtX0R6SnOME5Sdkj0tsW8QWsGXQfgIurAfkLXe+2oB1nhHtlQfzryS8OSTgczmuPRvZVyp6HzSdC8m7nra221BI2iOaJ3wTpSVGbA6nAOazq8/diMWNqD6vL9qV6BroncjVIZHYUpSsnMUpSgFKUoBSlKAUpSgFKUoBSlKAUpSgOq5tUkUpIqup6qyhgccxkHl1FRz7p2Z62tsf0Ef8AtqWpWGkzeM5R5XYhH3IsT1tLf3RIPsFUH2iWqQ7TuIolCRqyaVXkBmKMnA9pJ99el6829qfzvdfTj+6irnOMbbEvD16ubmf5Zq/FPnXDMT1qc3M9C9JPwjq4HDbGnifjMrpzw+9jGr91WpsfcvYl1A9zBG7RRlgxMlyuCqhzyZgTyI6VpGC8CRVxU7Wm20UbSt53z+BvRh8H6+PxF6+kY0YOr8by8vXWjVlqxrGV1csDsW+dB9Xl+2Or9qguxb50H1eX7Y6vwnlXSGxDxHOc0rRE7XITN6P6HtLjaNZj9DOsISBrKatQXJxnGKzbLtLglu5bMQXayQh2kLQaVRUUuCx1cgwHdJA1ah51uRzbqVpidrNidnHaWqThLLwSpUcXiHHdC6sZwdXXpn2Vxc9qluskUSQXk7y2sd0qwW/FYRSgFSwVsjGQD4Akc6A3Sla9a77QvdQ2ZjnjmmtvSVWSPQVTLDTICcq/dPLFfd3vnBFe+gy6o3MDTq7gCJ0QEvpfPVQGJBA5KT5ZAnqVGbu7eS8t0uo1kWOTJTiKFYqCQGwCeRxkeY51J0ApSlAKUpQClKUApSlAKUpQCvNvan873X04/uoq9JV5t7U/ne6+nH91FWk9iTh+ZmqVdHZL8y3f+ZP9xHVL1b/ZZtOJNj3aPLGra5jpZ1U4MEYBwTnmQR7q0jud63KU+vQewVzXC9B7K5rU7Fgdi3zoPq8v2x1ftUF2LfOg+ry/bHV+11hsQcRzmmQ7vTjeF74p/Zzs4Qh9SfjOKjadOdXQHnjHrqD2Xse/+FdoXL2RSK7h4at6RA2ngxFEJUHUdZUeA06ufSrPpW5HKZi7H5fgzJB9J9CKG21JoN1l0WYvr0axExT35zXVfbgXfpNrK9g91HHsq2tmVL2O2Kzxgau+HBYDBHLkc5zyq66UBVl3sa+i2lZ39vYM6RbNW3aI3cIaNtUncMrt39II72DnPWs3tN3Vn2lY2rLbYuVnRnTix6o4nVhMnE1BWHxc464qxqUB128CoiogCqoCqAMAKowAB4ACuylKAUpSgFKUoBSlKAUpSgFKUoBXm3tT+d7r6cf3UVekqgb/AHFsZ5Wmmto5JHILM2STgBR4+QH6q1krnWlNQd2eYa4016bTs82cOlnB74wftrvXcewH9ztv/oj/AKVpkJHxK6Hl2mqvVC7p2Y6WlsP0EX+2u1N3rZelvAPZDGP5VnIY+JXQrDsU3TcMdovlVKNHEPzwSNT/AERpwPM58udv18xxhQFUAADAAGAB5ACvqt0rEac3N3YpSlZNBSlKAUpSgFKUoBSlKAUpSg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data:image/jpeg;base64,/9j/4AAQSkZJRgABAQAAAQABAAD/2wCEAAkGBhQSEBUQEhQUFBQWEhUVFhgVFBYVFxcVFBgVFRcXFhYXHSYfGBkjIBceIC8gJCcpLCwsFSAxNTAqNSgrLCkBCQoKDgwOGg8PGjUkHyQ0LSowLCw0MiovLC8sNSwtLC4sKiwvLCkuLSw1LCwsKSwsLCksLCwsLC0sLDQsLCksKf/AABEIAP4AxwMBIgACEQEDEQH/xAAcAAEAAgIDAQAAAAAAAAAAAAAABQcEBgEDCAL/xABKEAACAQMBBQQECAsGBQUAAAABAgMABBESBQYTITEHIkFRFGFxgRUyNDVydLGzIzNCUoORkqGywdEkRFNzgtJDYqLC4RYXY5Pw/8QAGwEBAAIDAQEAAAAAAAAAAAAAAAQFAQIDBgf/xAAwEQACAQIEAwYFBQEAAAAAAAAAAQIDEQQSITEFMlETM0FxsdEUImGBkQY0cqHhQv/aAAwDAQACEQMRAD8AvGlKUB1z3CoNTsFUdSxAA95rmKUMAykEHoQcg+wjrVebw2kd3vFBZ3YD26WDzxRPzSScyFGJXo5CA8jn4vtrs26ktpdWezdltFapc+mM5MXEWNkWN9SITgHmcLyXLcxQFhUqqdq75bQa4ukteKxtHSJY47LipPIFVpDNJnMQYk6QpGBjrX3vzvtcwGaW3uGDW6Qu9utlxI4y6qSl1ck8mOTjTpwAKAtOlVtEly+8mVudKHZ0MpThBhwjNgxZ1dc5PExnvYxyrB3f342hdSQXMaTPDLdcNoRaAQx2/EaPiC6zqaRcAnPLqMDFAWnNOqAs7BVHUsQAPaTXMUysAykMD0IIIPsIrUO0ndia8jgaARStBPxjbz/ipwAV0t4ZGeWeXeOa7+zvbEE1meDbi04c8sMkAxpjnUguq4wCO9nkB48qA2dbhSxUMCw6gEEj2jwp6QurRqGrGdORnHnjriqWtZhZ7WuNpk6UG1pLO5PgIbiOMo7HwVJFBJ9dZG6KmXbNrtFwQ97HfTgHqsC6Irdfcig/66AuN3ABJOABkk8gAPE1xFKGAZSGB6EEEH2EVo/a5ttI7FbcvpF3OkDMoLFYc6p2CqCSAilSAPy6wuyDbMOm8sYnzFb3DSQEhl/s05LqMOA3dbUCSPGgLCmvEQ4d0U9cMwHL312hvGqn7QYtW20PoSX+nZLtwXZF5LMe+utTlh0AHPvcq2fsmiVNj2oEolDBmUjOBqdm4a6ufc5rz/NPhQG0fCkX+LH+2v8AWsqqrbc2y/8AUYt/RLfg/BJl4fCTRxPSNOvTjGrHLPlVpBh0Hhy9njQHXcXqR4MjqmempgufZnrXarAjI5iql2ZYC7uNp3M1pHf3UN81ukM8iKsdqn4tkEgZVzzOcc8H15ydm70PLBsy02eq2C3i3UmSBOYkgLMUjV8BmY5PMYUeFAWlWPe38cKh5XSNSyqC7BQWY4VcnxJ5AVXcG+dx6NcQzXIjng2ibNZo7QzPcd0sqxwKcCY+PVQB0qF2jvDPc7NlS4Yu9vti2hV2iEEjIHjYcSMclfn4YoC5qVoLbxXMe1+BdSPbwPMEtl9GV4LhSmQDc51JNnPd5DljBzW/UApSlAKUpQENvDujbX2j0mPU0ZJjdWeN0JxnS6EMM46Z8K69n7k2kDQvFEVaAzGM8SRjm4AErMWY62bA5tnpyxU7UTvHvPBYwma4fA6Ko5u7fmovif3DxIoL2MTae4VpPM9w6OJJABIYp5oRIFGAJBE6h8Dlz8K+NqdnllcSSSSxMTKqiUCaZEk0DSjPGjhWZR0YjIwD1rRP/f8A5/IuWeX9o548M/g67F7fl8bNvdOD/wBlbZWc+0j1LCu90baS5iu2Q8aFQiOskidxTqCsFYB1B54bNY1vuDZxzcdEdG4vG0rPMsXFznXwQ+jOefTHqrTE7fIfG1l90iH7cVkRdvFsTg29x7uEf+8Uysz2kepu+3t1oLzRx1YmMsUZJZInXUAGw0bA4OBkeqsaLcSzWKCFYQqW84niAZwRMucOzZy55/lE5qT2PtNbi3juFBVZEDgNjIB88EjPvrMrU3IO53KtJIrmF4spdScWca37zjThgc5XGkHu46VkJuzbiSGUR4a3hMMWGYBYmAUrpzg8lA586lKUBAbL3GtLc25iiK+jCUQZkkbRxyTKe8xyTnqc8q7NqbmWtxJJLLGWeW39GkId11Q6tekhWAzn8rr4ZxU3SgIu23Zt45o7hExJFbC2Q6mOmEEELgnB5gczz9dYVvuDZoIgsRAhuGuYhxJMJK/UqNWMf8vT1VsNKAj/AIBh9L9N0/hxBwNWpvxWviadOdPxuecZrjZuwIbeSaWJNL3EnElOpjqfGM4JIHsGKkaUBru2uz+yupjPLERKV0s8ckkLMvTDmNhqGOXPwFcz7g2T28NtwtMduSYdEkiPGTkkpIrBxnPPnzrYaUBrp3AsvR1tREVjSbjqVkkWQTc/wvGDay/P42f5Ui3AsliaERHQ86TsDLKS00enS5YsWJ7oJ58zknOa2KlAQR3KtTci6KO0gkMqhppWjWUggyLCW0K3PqBU7SlAKUpQClKUANecO0e5eTadwJGZgkhRASSFQYIVR4CvR5rzXv8AfOl3/nt9grpT3I9fZGvcMeVOEKyLOyeVxHEjSOeiopZj7hUpf7mXsKGSW2lVAMltOoAebaSdI9td9CLqyC4QrJgiAHKumsiPoKykat6Ho3cT5ttfq6fZU9UDuJ822v1dPsqeqI9yyhyoUpSsGwpSlAKUpQClKUApSlAKUpQClKUApSlAKUpQA15r3++dLv8Az2+wV6UNea9/vnS7/wA9vsFdaW5HxGyLA7D7dPR7mRQvG4irz8E0AoD4hS2r26fVWvbV322tatJDeDIdXTDxKEIYEExOgGQM+Z9darsTbFzZsLmAsgJKatOY3IwSjZ7rdQcdRnPKrk3M3mXbNtNDdQL3NKvjJRterBXPNGGnzJHIg+WZKzuaQeZKKdmUOBWRH0FcX1uI5ZIwdQSR0B8wrFQffjNcx9BXdEWR6C3b2mttsWK5kzoisxI2kZOlELHA8+VYG63aDPeMjizUW7qTxEvIZWjARmHGiUakJI0+onnUhuzA77GhSJlWRrRQhddahivLUv5S+YrWtidmE638d7ItjbcJZRpsVmUTGRdIEgfuooznCg/ZiG9yzhyo7dkdsBlS3uJbGWG2uJxbxzCaOQcViy4aMYcDKnnjwPWu3Y3arJdTmKOyGgXJt2dr23RgVYKzCJ8O2Ac4UHPQc6bg9kkNpDC10iS3UTs4ZZJXiU6iUZI3woYDHPT1GfXUbu12a3drcFzDsqZWvTPxZBM1xGjMpxG3DADKBkc8aiedYNidXtCnmmnWysHuYbeVoZJePHEWkT46xIw7+PaM5HnXZFv7MdrHZfoTAgGQycePHA1aRLoxnBJHdzq59Kw7Dc7aFlLcJYTWgtrid5/w6SGSF5MBtATuuOQxqI6D15+4N1b8bcbaZNnwWiNvpDTcTgBw4bGnTxeQ8dPWgMfdntXkvZEWOyARpuEXN7bhlwQGYQth2wOeAOfhWRsLtQaZrzj2j28dkjmd+NHLpdf+GFUDUSA3MZHdx4iuez3szSyhzcxW0lyJ5JElVNTKrY0gO6BgRz6edR+wOzu81bRS9a14W0Fdn4DSs6SnOkoJEA0jUx5knIX10BPbsb33V20UjbPeG2mUtHKbiN2C6S6NJEACobHIgn4w8626tO3S2NtK34NvPLZtbQJww0aS8aREQpGG1dxMd0kjJOn1mtxoBSlKAUpSgFKUoBSlKAUpSgBrzXv986Xf+e32CvSlVrvB2Oek3Mtz6Vo4rl9PB1YzjlniDPTyreDSepxrRcloaPub2h+hQvbSW6Twu5fBOCGIUHqCrDujkR76ldpdr54BhsrZLXOe8Cvdz1KIqqA3rOfZXZtnsYaCFphdKwXHLgkZyQOus+daudzG/wARf2T/AFrjWxmGoytUlZ7+JiFGvKPyrT7Guk1kR9BUwdzZP8RP+r+lZ2z919HN2BYdAASB6+fU1ynxfCwjmUr/AERiOArSdmrFo7nb12sdhbRvMqusKBgQ3IgdOlTq73Wh/vEXvbH21UXwefzv3VJbM2SB327x8B4D1nzqinxyUdbL+y4jgltct63uFdQ6EMpGQRzBHqrsqP2B8mj+j/M1IV6CjPtKcZvxSf5IMllk0KUpXU1FKUoBSlKAUpSgFKUoBSlKAUpSgFKUoBSlKAht7/kcvsX+NarGrO3u+Ry+xf41qD3CtkZZmZVYgqBkA8sE4Ga85xCh8Ri4072uvcn0J5KTl9fY06lbVvps9NMVzEoCuMHSAAcjUpwPVn9Qrr3L2epMlxIAUjXlqGRnGonn5Af9VVbwUu37G/3+m9yT2yyZzWak7P4g9/2mp/fy3QRxMqqpLHoAORXODioCz+IPf9pqJj6Hw8+zvfY60J9osxYewPk0f0f5mpCozYzYtEPkhP6s1Vtn22ztsx5Wii9N1aokCtw3gw7tNpL6iqCGUHDdQvnXusL3EPJehTVed+bLlpVQ7a7WbqL0AA2kQurFbiR5YbiRVc6uSrCxbTyx0PXmantpb8XKbNtZIPR7i9u5SkQRJkiYAuzMI5CJAAigHJHM56VIOZYFKrPafahL8EWl/CiAzOsdxIySSR2xGVkZo0OsjUDgZ6Y65GcK97TbmLZst5HPY3emeCNGjjmTlJq1iWFnBVuQwc4PPyoC2aVou29954dpXNmqxGOHZUt4pKtqMqHADEMBo9WAfXUBuX2p3d1c2kTizmW5EhkW2Eoltgn5U2pmUA//ALwyBbNKqHYvatdT3ptmlsYsXxt1ja3u2kdA4UEOhMak5x3iOYyQBUxvB2ly2+1FgWNDZRzW9vcykNqSa5V2XSwbSFUBdWQfEeIoCxqVVG/PaldWe0J7WM2iJFbLMvHSZmkYqDwlMbY1HPLIA5czU3/67nNxsiLREFvopHmAJkKFI1cCN1bGMk9QaA3ylVp2h9o9xY7QitI2tY43tuKZJ4riXDa5FxiA5wQo/J8+dbtuvtB57OKaR43Z11FokkSMgk6Sqy98csdfHNAStKUoBSlKAUpSgIbe75HL7F/jWofs+/FzfSX7DUxvf8jl9i/xrWsbobbigSUSsQWKkYUnOAR4CqTETjDHwlJ2WX3JlNN0Gl19jP2L/atnPB1ZMhfd30/2+6uvaY9F2YsPR5fjefe7z59gwtRO6e2Vt5iXJCOuDgE4I5qcD3j303t2ytxKNBJRVwORGSebHB9w91Qfiafw2e/z2yfbr+Dt2cu0t/ze5Nb/AH4mH6R/hrXbL4g9/wBpqU3s23FPFEsbElTk5UjHdx4iouz+IPf9pqt4vOM6zcXdaehIwqahZlg7ETNqg80I/XmtdsOy6CPZ/oeQ0gtZ7ZbgoOIsc7u7ADOORc+Pn5mtk2B8mj+j/M1IV7PC9xDyXoVNXnfmzQJ+y1g9nLBeyQS2lqLZHEMb6lwwLEOSASGxjnWTedma3UkMm0J3vODC8YBXggvJJrMp4LLz06UwOWEB61u1KkHM0XZvZi1qkkdpez26Gd5o1RUdU4ihWRhJq4q91cZ5jB8zQdktu1tcwzSyySXTpJLNiNG1xZKFERQigZPLHPUeflvVKA0yz7OMNcTT3UtxcXFo9pxXSNdETAjCogAz0OT1x6zWNsbsqS0ktJre4aOWCMxSsI1xcxFi2mVM4yM4DczyX80VvlKA0bYnZ3PaSu0G0JEikumuJIvR4SGLkFl1tlgCFC5GKw7rsTtJopuMzvczSSSG4y6kO7FhiIPowOmCP/Fi0oDQbrsxla5N0m0JY5HtY7aVlhjYyIiqrHL50liueXSlx2UKq2K2t1JbmxWYRvw0lZjOcuza+7nOeWMd71Vv1KA0O87OLiS4hvPhKRbmKBoeKLeEl1aSR8lPijk+nkPyc9TW4bJtJI4VjmmM8gB1SMioWySRlU5DAIHLyrMpQClKUApSoLfHepbC347IXJbQijkC5DMNR8Fwp586zGLk7IxKSirsmy4HU1yGrzHvDt64vZjNO2o/kqOSIPzUXwH7z4k1GAMOmfcanLBStqyA8cr6I9L73fI5fYv8a1WWKrnjSYxqfHlqP9aJNL4M/wC0f61UY7gE8VUU1O2ltv8ASVQ4tGnGzj/ZY1Kiezqz419HFMzurLJka2xyRiPHzFW6dx7b81x/raqPE/p+vRllUk/HoWWH4lTrRzWa8CuKldnRllVVBJJIAHU8zW3HcO3/APk/b/8AFSWythRW4wgOfNjk48s46VFXBK02lNpIkPGRS0O3ZNuUhRG6hefjWZSlerpwUIqC8NCsk7u7FKUrcwKUpQClKUApSlAKUpQClKUApSlAKr7tq+QxfWV+7lqwar7tq+QxfWV+7lrvhu9iR8T3Uil6Uq0dzezG3ns457kyB5csoVwo0c9PIg5JA1ew1d1asaSvIo6VKVV2iVdX3F1FZ28WyDa3Utuc/g5CAT1KHvIfepBrBi6iusGnZo5yTV0zc+zD5zi+jL921XnVGdmHznF9GX7tqvOqniPery9y24b3T8/YUrjNNVVxZHNK4zTNAc0rjNM0BzSuM0zQHNK4zTNAc0rjNc0ApSlAKUpQClKUAqvu2r5DF9ZX7uWrBqvu2r5DF9ZX7uWu+G72JHxPdSKh2Vs9p544E+NJIqD1ajgn3Dn7qtbfjb5tLuwhiVuHb6ZHCgkaCOCF5eITX+0K17sc2TxLx7g9II+X05cqD7lDfrFZu0u2aZZpFiihaNZGVCdeSoJAJw2OeM++rGtmqVcsVey9Suo5adLNJ2u/Q+e2fY+mWG7UcpFMbn/mTvIfepI/0VXEXUVct/efC2w5JSFEqBnIGcLJAS2Bn85f46pqHqK64OTy5XunY5YyKzZ1s9Tc+zD5zi+jL921XHvDthbS1mun+LFGzkeZUclHrJwPfVOdmHznF9GX7tquy9sY5kMU0aSIcZWRVdTggjKsCDggH3VD4j3q8vcmcN7p+fsUr2Y7akt9pLHL6RnaEBdzPG8S+mKzy4jLjBTS2MjxYeqsrs8t7CaMXV/Kvwn6aQ/EnZJllEoEcax6h3eg0hSOZHhgW9dbNikZGkjjdo21Rl0Vijcu8hI7p5dR5V1NsO3M3pBghMw/4hiQyft41fvquLIo2e5vPQducIQm3F/ccRneQTKda8ogo0kdOpHU1lbesrVp9g8Z1HFtYxc5nZPwaQwmLXhxoGS2Dyzz5nFXQNh2+iSPgQ6JWLSrwk0yMeZaRcYcnzOa6LjdOzkKmS0tnKqqKWgiYqiclUEryUeA6CgKV2ns5Z9s7SEnoZCTRY9MvZ7XGpDnhcFhr6c89O75mpzezbL7IvL5I9RXaFsslqBk4u8iFgvr7/E9yirNu90bKVzJLaWsjscsz28TMx6ZLMuTWXdbJhlMbSRRO0Taoy8asY25c0JHdPIcxjoKAqHfW0EFrYbCBnOIXnuTbo8smVVwh0rzKNOxJ8goqN2/vAbzYmzOJ+Mj2jHa3AkdohqjV1Ilcd5AV0lm6jJ8qvRbCMSmYRoJWUKzhV1lRzCl8ZIHlmsOfde0cMHtbdg8nFYNBGQ0hyC7Arzfme8efM0BSXpnD2Ttq0Vy3Ckt5E4U7XFvHHLJGVSGZu8T1DZx8X1Gp/tI21FJu7EsM8bugs9YjlVmXugHVpORz5c6tFN3rYQtbi3gELfGjEMYjbGDzTGk9B4eArHTc6xCsgs7UK2NSi3iAbScrqGnBx4ZoDWey3ZUcPH0CyBPCz6JeT3XIcTGvjMdHXljrz8q36sDZmwbe21ejwQw6sauFEkerTnGrQBnGT18zWfQClKUApSlAKUpQCq+7avkMX1lfu5asGtE7X7GSWzjWKN5CLhSQiM5A4coyQoPLn++u+HdqsThidaUikg2K4rPbYNyOtvOP0Mn+2ultmyjrFIPbGw/lV8pR6nn8suhj68Dry8axZLk57uRWXNAyg5Vh7QR9tY1UXFMZUpyVODtpe63Pb/prhNDEU5YiqrtOyT22Wtvud+zN4J7eUTQyFHXODpU4yCDyYEdDU+va1tMf3jPthh/2VrNKopYipJ3bb+57FcMw6VlCP4Rta9sO0R/xUPthj/kKy7bth2ifGEjzMX9GFaTWSnQeytZV5paM60uE4aUvmgvwendl3Bkgikb4zRIxxyGWUE4/XWVWDsL5LB/kRfwLWdVstj55UVpNIUpSsmgpSlAKUpQClKUApSlAKUpQClKUApSlAMVxiuaUBqXan803H6L76OvPleg+1T5puP0X30defKrsVzo9pwD9tL+T9EWLZ9i8zxJIbiJdaK2MOcagDjPj1qK3l7L7qziMxKSxr8Yxk5UebKw6esZ9eKsHfjd+a82XaxW6B3DQuQWVe6IXXOWIHVh+uumPOzNiPDeyKZHSZUj16vxg0rGvmBnJxyGTW7ox1VvDciU+I4j5ZZ025WyW1t10KUrJXoPZWNWSvQeyq+R7Kjuz0xsM4tISf8AAj/gWsex3uspnEcN3bSueipPG7H2KGya7dlfIovqyfdiqC3P2c8a7Klu4wloLp3WWKEiZZ0diiXMmM8IkZyPD6ORex2PlFXnfmy9bjfWxjdo3vLVHVirK1xErKw5EFS2QfVWddbYhikjikljSSU4jR3VWcjAwik5Y8x086ouEpHtXaDTzm3Bv2IU7NF5xVDtnDsjGPy5dc58Ky9+7a7vrq8vLe1kdbQpFbzCVI+E9o3GmdYm70uokgFfIdelZOZdbbUiEwtzJGJimsR614hTJGoJnJXIIzjHKsS83qtIZeDLdW8cvLuPNGr97BXuk5555e2qxn3ujG27LaUwkSKTZA1YikfTI8k2UIRScggjp4V9b27btJNt7MnCFowkjTMbaQ5E0Q4GoFMt1GOun1UBZG0N87KCXgzXUEcniryopGeY1Anu+/FfE2/FgjMj3torKxVla4iBDA4IILciDVT7wI1vdXZsWmeWa5cyWVzs1plmYvpYpPpI4RBLDmO7jnWx7y7DQ7a2Rm2jUOtyZ1EasmoxA4c4w2DnBPtoDeU3xsjIsQu7YyOUCIJ4yzGTBTSurJ1ahjHXIpd732cU3o8l1Ak3IaGlQNk4wCCeROeQPXNV1tC4tk3qt8R4RLZYDpt20i5Ltw+iYyAyd/oMDmMcvndCeKyN5abQtZZbqW9kkBFo03pKOVKMjhSuAcnmQBq884At+lcCuaAUpSgFKUoBSlKAUpSgNS7VPmm4/RffR158r0H2qfNNx+i++jrz5iq7Fc6PacA/bS/k/RF19oe1ZbfZVq8EjxMXhUlGKkrwZDg48MgfqrquEG2di8UgG5iDcwBnix4LKPISLg46ZYeVVftPem5uIUgmlZ44yCqkKMFQVByACcAkcz402LvVdWgZbeUxhyCwwrAkcgcMDg+ysdunLXa1hHhdSFKOVpVIyun9Oj0uRNZK9B7Kx3ckknqTk+012mUKoJ8qhtX0R6SnOME5Sdkj0tsW8QWsGXQfgIurAfkLXe+2oB1nhHtlQfzryS8OSTgczmuPRvZVyp6HzSdC8m7nra221BI2iOaJ3wTpSVGbA6nAOazq8/diMWNqD6vL9qV6BroncjVIZHYUpSsnMUpSgFKUoBSlKAUpSgFKUoBSlKAUpSgOq5tUkUpIqup6qyhgccxkHl1FRz7p2Z62tsf0Ef8AtqWpWGkzeM5R5XYhH3IsT1tLf3RIPsFUH2iWqQ7TuIolCRqyaVXkBmKMnA9pJ99el6829qfzvdfTj+6irnOMbbEvD16ubmf5Zq/FPnXDMT1qc3M9C9JPwjq4HDbGnifjMrpzw+9jGr91WpsfcvYl1A9zBG7RRlgxMlyuCqhzyZgTyI6VpGC8CRVxU7Wm20UbSt53z+BvRh8H6+PxF6+kY0YOr8by8vXWjVlqxrGV1csDsW+dB9Xl+2Or9qguxb50H1eX7Y6vwnlXSGxDxHOc0rRE7XITN6P6HtLjaNZj9DOsISBrKatQXJxnGKzbLtLglu5bMQXayQh2kLQaVRUUuCx1cgwHdJA1ah51uRzbqVpidrNidnHaWqThLLwSpUcXiHHdC6sZwdXXpn2Vxc9qluskUSQXk7y2sd0qwW/FYRSgFSwVsjGQD4Akc6A3Sla9a77QvdQ2ZjnjmmtvSVWSPQVTLDTICcq/dPLFfd3vnBFe+gy6o3MDTq7gCJ0QEvpfPVQGJBA5KT5ZAnqVGbu7eS8t0uo1kWOTJTiKFYqCQGwCeRxkeY51J0ApSlAKUpQClKUApSlAKUpQCvNvan873X04/uoq9JV5t7U/ne6+nH91FWk9iTh+ZmqVdHZL8y3f+ZP9xHVL1b/ZZtOJNj3aPLGra5jpZ1U4MEYBwTnmQR7q0jud63KU+vQewVzXC9B7K5rU7Fgdi3zoPq8v2x1ftUF2LfOg+ry/bHV+11hsQcRzmmQ7vTjeF74p/Zzs4Qh9SfjOKjadOdXQHnjHrqD2Xse/+FdoXL2RSK7h4at6RA2ngxFEJUHUdZUeA06ufSrPpW5HKZi7H5fgzJB9J9CKG21JoN1l0WYvr0axExT35zXVfbgXfpNrK9g91HHsq2tmVL2O2Kzxgau+HBYDBHLkc5zyq66UBVl3sa+i2lZ39vYM6RbNW3aI3cIaNtUncMrt39II72DnPWs3tN3Vn2lY2rLbYuVnRnTix6o4nVhMnE1BWHxc464qxqUB128CoiogCqoCqAMAKowAB4ACuylKAUpSgFKUoBSlKAUpSgFKUoBXm3tT+d7r6cf3UVekqgb/AHFsZ5Wmmto5JHILM2STgBR4+QH6q1krnWlNQd2eYa4016bTs82cOlnB74wftrvXcewH9ztv/oj/AKVpkJHxK6Hl2mqvVC7p2Y6WlsP0EX+2u1N3rZelvAPZDGP5VnIY+JXQrDsU3TcMdovlVKNHEPzwSNT/AERpwPM58udv18xxhQFUAADAAGAB5ACvqt0rEac3N3YpSlZNBSlKAUpSgFKUoBSlKAUpSg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" descr="http://www.abundancecoaching.com/wp-content/uploads/2011/11/Create-Smart-Goal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6"/>
          <a:stretch/>
        </p:blipFill>
        <p:spPr bwMode="auto">
          <a:xfrm>
            <a:off x="2209800" y="1465158"/>
            <a:ext cx="4419600" cy="5131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0538" y="2328446"/>
            <a:ext cx="2984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rgbClr val="0070C0"/>
                </a:solidFill>
              </a:rPr>
              <a:t>What exactly should be realised?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1084" y="3200400"/>
            <a:ext cx="2461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rgbClr val="0070C0"/>
                </a:solidFill>
              </a:rPr>
              <a:t>How will we measure this?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1938" y="4343400"/>
            <a:ext cx="367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rgbClr val="0070C0"/>
                </a:solidFill>
              </a:rPr>
              <a:t>Is it feasible? Do we have control over it?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1538" y="5224046"/>
            <a:ext cx="4297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rgbClr val="0070C0"/>
                </a:solidFill>
              </a:rPr>
              <a:t>Is this goal realistic and relevant to our life now?</a:t>
            </a:r>
            <a:endParaRPr lang="en-US" sz="1600" b="1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62400" y="6096000"/>
            <a:ext cx="3472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rgbClr val="0070C0"/>
                </a:solidFill>
              </a:rPr>
              <a:t>What is the timeframe to achieve this?</a:t>
            </a:r>
            <a:endParaRPr lang="en-US" sz="16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8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13333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shocking start</a:t>
            </a:r>
            <a:endParaRPr lang="en-US"/>
          </a:p>
        </p:txBody>
      </p:sp>
      <p:pic>
        <p:nvPicPr>
          <p:cNvPr id="5122" name="Picture 2" descr="http://tnmt1990.files.wordpress.com/2010/11/time-manage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5" y="1225774"/>
            <a:ext cx="7026300" cy="547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FF00"/>
                </a:solidFill>
              </a:rPr>
              <a:t>L</a:t>
            </a:r>
            <a:r>
              <a:rPr lang="en-US" sz="2000" smtClean="0">
                <a:solidFill>
                  <a:srgbClr val="FFFF00"/>
                </a:solidFill>
              </a:rPr>
              <a:t>ist</a:t>
            </a:r>
            <a:r>
              <a:rPr lang="en-US" smtClean="0"/>
              <a:t>GP your TODOs</a:t>
            </a:r>
            <a:endParaRPr lang="en-US"/>
          </a:p>
        </p:txBody>
      </p:sp>
      <p:pic>
        <p:nvPicPr>
          <p:cNvPr id="3" name="Picture 6" descr="http://minnlawyer.com/solo/files/2012/01/todolist.jpg" title="TODO 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81151"/>
            <a:ext cx="7232502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s.123rf.com/400wm/400/400/fuzzbones/fuzzbones1012/fuzzbones101200093/8357017-to-do-list-with-quit-j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02" y="1445995"/>
            <a:ext cx="3435498" cy="516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eknowmemes.com/wp-content/uploads/2012/05/LMFAOs-to-do-lis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8" r="20061"/>
          <a:stretch/>
        </p:blipFill>
        <p:spPr bwMode="auto">
          <a:xfrm>
            <a:off x="2456121" y="1449768"/>
            <a:ext cx="4274288" cy="515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3.bp.blogspot.com/-wTffoXNtH7A/UFnwjGMR8SI/AAAAAAAABNk/HpEIuPMm53Q/s1600/ToDoPad_Blog_080911_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30" y="1295400"/>
            <a:ext cx="452947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ikieducator.org/images/e/e3/Time-management-tes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2133600"/>
            <a:ext cx="6296026" cy="380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usingmindmaps.com/images/to-do-maps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41" y="1676400"/>
            <a:ext cx="6728094" cy="4743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0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 L -0.32049 -0.25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4" y="-127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 L -0.33715 0.1347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8" y="6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 L 0.32274 0.1791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8" y="895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0.33107 -0.2333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5" y="-1166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0.03593 -0.2548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-1275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026 0.1763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881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</a:t>
            </a:r>
            <a:r>
              <a:rPr lang="en-US" smtClean="0">
                <a:solidFill>
                  <a:srgbClr val="FFFF00"/>
                </a:solidFill>
              </a:rPr>
              <a:t>G</a:t>
            </a:r>
            <a:r>
              <a:rPr lang="en-US" sz="2000" smtClean="0">
                <a:solidFill>
                  <a:srgbClr val="FFFF00"/>
                </a:solidFill>
              </a:rPr>
              <a:t>roup</a:t>
            </a:r>
            <a:r>
              <a:rPr lang="en-US" smtClean="0"/>
              <a:t>P your TODOs</a:t>
            </a:r>
            <a:endParaRPr lang="en-US"/>
          </a:p>
        </p:txBody>
      </p:sp>
      <p:pic>
        <p:nvPicPr>
          <p:cNvPr id="3" name="Picture 2" descr="http://triciamartindale5.files.wordpress.com/2013/01/eisenhower-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3998"/>
            <a:ext cx="6705602" cy="5029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4200" y="1295400"/>
            <a:ext cx="1676400" cy="304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i="1"/>
              <a:t>What is important is seldom urgent and what is urgent is seldom important</a:t>
            </a:r>
            <a:r>
              <a:rPr lang="en-US" sz="2400"/>
              <a:t>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617653"/>
              </p:ext>
            </p:extLst>
          </p:nvPr>
        </p:nvGraphicFramePr>
        <p:xfrm>
          <a:off x="1143000" y="1171491"/>
          <a:ext cx="7010400" cy="554992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33400"/>
                <a:gridCol w="3200400"/>
                <a:gridCol w="3276600"/>
              </a:tblGrid>
              <a:tr h="565298"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>
                          <a:solidFill>
                            <a:schemeClr val="bg1"/>
                          </a:solidFill>
                        </a:rPr>
                        <a:t>Urgent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>
                          <a:solidFill>
                            <a:schemeClr val="bg1"/>
                          </a:solidFill>
                        </a:rPr>
                        <a:t>Not urgent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1920811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smtClean="0">
                          <a:solidFill>
                            <a:schemeClr val="bg1"/>
                          </a:solidFill>
                        </a:rPr>
                        <a:t>Important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I: MANAGE – DO NOW</a:t>
                      </a:r>
                    </a:p>
                    <a:p>
                      <a:r>
                        <a:rPr lang="en-US" sz="1600" smtClean="0"/>
                        <a:t>- Unexpected crisis</a:t>
                      </a:r>
                    </a:p>
                    <a:p>
                      <a:r>
                        <a:rPr lang="en-US" sz="1600" smtClean="0"/>
                        <a:t>- Pressing problems</a:t>
                      </a:r>
                    </a:p>
                    <a:p>
                      <a:r>
                        <a:rPr lang="en-US" sz="1600" smtClean="0"/>
                        <a:t>- Time-sensitive projects</a:t>
                      </a:r>
                    </a:p>
                    <a:p>
                      <a:r>
                        <a:rPr lang="en-US" sz="1600" smtClean="0"/>
                        <a:t>- Last-minute activities</a:t>
                      </a:r>
                    </a:p>
                    <a:p>
                      <a:r>
                        <a:rPr lang="en-US" sz="1600" smtClean="0"/>
                        <a:t>- Medical emergencies</a:t>
                      </a:r>
                      <a:endParaRPr lang="en-US" sz="160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II: FOCUS – PLAN NEXT</a:t>
                      </a:r>
                    </a:p>
                    <a:p>
                      <a:r>
                        <a:rPr lang="en-US" sz="1600" smtClean="0"/>
                        <a:t>- Preparation / planning</a:t>
                      </a:r>
                    </a:p>
                    <a:p>
                      <a:r>
                        <a:rPr lang="en-US" sz="1600" smtClean="0"/>
                        <a:t>- Prevention</a:t>
                      </a:r>
                    </a:p>
                    <a:p>
                      <a:r>
                        <a:rPr lang="en-US" sz="1600" smtClean="0"/>
                        <a:t>- Exercise</a:t>
                      </a:r>
                    </a:p>
                    <a:p>
                      <a:r>
                        <a:rPr lang="en-US" sz="1600" smtClean="0"/>
                        <a:t>- Relationship building</a:t>
                      </a:r>
                    </a:p>
                    <a:p>
                      <a:r>
                        <a:rPr lang="en-US" sz="1600" smtClean="0"/>
                        <a:t>- Recreation &amp; relaxation</a:t>
                      </a:r>
                    </a:p>
                    <a:p>
                      <a:r>
                        <a:rPr lang="en-US" sz="1600" smtClean="0"/>
                        <a:t>- Values clarification</a:t>
                      </a:r>
                    </a:p>
                  </a:txBody>
                  <a:tcPr>
                    <a:solidFill>
                      <a:srgbClr val="66CCFF"/>
                    </a:solidFill>
                  </a:tcPr>
                </a:tc>
              </a:tr>
              <a:tr h="685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Quadrant of Necessity</a:t>
                      </a:r>
                      <a:endParaRPr lang="en-US" b="1"/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smtClean="0"/>
                        <a:t>Quadrant of Quality and Personal</a:t>
                      </a:r>
                      <a:r>
                        <a:rPr lang="en-US" b="1" baseline="0" smtClean="0"/>
                        <a:t> Leadership</a:t>
                      </a:r>
                      <a:endParaRPr lang="en-US" b="1" smtClean="0"/>
                    </a:p>
                  </a:txBody>
                  <a:tcPr anchor="ctr">
                    <a:solidFill>
                      <a:srgbClr val="66CCFF"/>
                    </a:solidFill>
                  </a:tcPr>
                </a:tc>
              </a:tr>
              <a:tr h="808567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smtClean="0">
                          <a:solidFill>
                            <a:schemeClr val="bg1"/>
                          </a:solidFill>
                        </a:rPr>
                        <a:t>Not important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III: MINIMIZE - DELEGATE</a:t>
                      </a:r>
                    </a:p>
                    <a:p>
                      <a:r>
                        <a:rPr lang="en-US" sz="1600" smtClean="0"/>
                        <a:t>- Interruptions</a:t>
                      </a:r>
                    </a:p>
                    <a:p>
                      <a:r>
                        <a:rPr lang="en-US" sz="1600" smtClean="0"/>
                        <a:t>- Some calls, mails, reports</a:t>
                      </a:r>
                    </a:p>
                    <a:p>
                      <a:r>
                        <a:rPr lang="en-US" sz="1600" smtClean="0"/>
                        <a:t>- Some meetings</a:t>
                      </a:r>
                    </a:p>
                    <a:p>
                      <a:r>
                        <a:rPr lang="en-US" sz="1600" smtClean="0"/>
                        <a:t>- Some ‘pressing’ matters</a:t>
                      </a:r>
                    </a:p>
                    <a:p>
                      <a:r>
                        <a:rPr lang="en-US" sz="1600" smtClean="0"/>
                        <a:t>-</a:t>
                      </a:r>
                      <a:r>
                        <a:rPr lang="en-US" sz="1600" baseline="0" smtClean="0"/>
                        <a:t> Many popular activities</a:t>
                      </a:r>
                      <a:endParaRPr lang="en-US" sz="1600"/>
                    </a:p>
                  </a:txBody>
                  <a:tcP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IV: ELIMINATE</a:t>
                      </a:r>
                    </a:p>
                    <a:p>
                      <a:r>
                        <a:rPr lang="en-US" sz="1600" smtClean="0"/>
                        <a:t>- Trivial busywork</a:t>
                      </a:r>
                    </a:p>
                    <a:p>
                      <a:r>
                        <a:rPr lang="en-US" sz="1600" smtClean="0"/>
                        <a:t>- Mindless activities</a:t>
                      </a:r>
                    </a:p>
                    <a:p>
                      <a:r>
                        <a:rPr lang="en-US" sz="1600" smtClean="0"/>
                        <a:t>- Junk</a:t>
                      </a:r>
                      <a:r>
                        <a:rPr lang="en-US" sz="1600" baseline="0" smtClean="0"/>
                        <a:t> mails, </a:t>
                      </a:r>
                      <a:r>
                        <a:rPr lang="en-US" sz="1600" smtClean="0"/>
                        <a:t>phone messages</a:t>
                      </a:r>
                    </a:p>
                    <a:p>
                      <a:r>
                        <a:rPr lang="en-US" sz="1600" smtClean="0"/>
                        <a:t>- Escape activities</a:t>
                      </a:r>
                    </a:p>
                    <a:p>
                      <a:r>
                        <a:rPr lang="en-US" sz="1600" smtClean="0"/>
                        <a:t>- Internet</a:t>
                      </a:r>
                    </a:p>
                    <a:p>
                      <a:r>
                        <a:rPr lang="en-US" sz="1600" smtClean="0"/>
                        <a:t>- Other time wasters</a:t>
                      </a:r>
                      <a:endParaRPr lang="en-US" sz="1600"/>
                    </a:p>
                  </a:txBody>
                  <a:tcPr>
                    <a:solidFill>
                      <a:srgbClr val="FF66CC"/>
                    </a:solidFill>
                  </a:tcPr>
                </a:tc>
              </a:tr>
              <a:tr h="518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Quadrant of Deception</a:t>
                      </a:r>
                      <a:endParaRPr lang="en-US" b="1"/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Quadrant of Waste</a:t>
                      </a:r>
                      <a:endParaRPr lang="en-US" b="1"/>
                    </a:p>
                  </a:txBody>
                  <a:tcPr anchor="ctr">
                    <a:solidFill>
                      <a:srgbClr val="FF66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1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LG</a:t>
            </a:r>
            <a:r>
              <a:rPr lang="en-US" smtClean="0">
                <a:solidFill>
                  <a:srgbClr val="FFFF00"/>
                </a:solidFill>
              </a:rPr>
              <a:t>P</a:t>
            </a:r>
            <a:r>
              <a:rPr lang="en-US" sz="2000" smtClean="0">
                <a:solidFill>
                  <a:srgbClr val="FFFF00"/>
                </a:solidFill>
              </a:rPr>
              <a:t>rioritize</a:t>
            </a:r>
            <a:r>
              <a:rPr lang="en-US" smtClean="0"/>
              <a:t> your TODOs</a:t>
            </a:r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30056441"/>
              </p:ext>
            </p:extLst>
          </p:nvPr>
        </p:nvGraphicFramePr>
        <p:xfrm>
          <a:off x="990600" y="1371600"/>
          <a:ext cx="7162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44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B7738B-3F59-406E-BD7E-E9EDA7602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28B7738B-3F59-406E-BD7E-E9EDA7602A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8B7738B-3F59-406E-BD7E-E9EDA7602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28B7738B-3F59-406E-BD7E-E9EDA7602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06EFF3-C711-45B8-8E36-2331DB2ECC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5006EFF3-C711-45B8-8E36-2331DB2ECC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5006EFF3-C711-45B8-8E36-2331DB2ECC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5006EFF3-C711-45B8-8E36-2331DB2ECC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8DDBD4-AF68-4313-848F-0012425E0D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198DDBD4-AF68-4313-848F-0012425E0D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198DDBD4-AF68-4313-848F-0012425E0D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198DDBD4-AF68-4313-848F-0012425E0D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E2CBAC-BA07-43CC-942C-7A2AE32FD2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graphicEl>
                                              <a:dgm id="{00E2CBAC-BA07-43CC-942C-7A2AE32FD2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00E2CBAC-BA07-43CC-942C-7A2AE32FD2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00E2CBAC-BA07-43CC-942C-7A2AE32FD2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375783-7D66-4DFB-9C59-8A3ACF700F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1F375783-7D66-4DFB-9C59-8A3ACF700F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1F375783-7D66-4DFB-9C59-8A3ACF700F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1F375783-7D66-4DFB-9C59-8A3ACF700F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9DEB2E-A6C7-496B-A4B2-CC0AEE9F1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graphicEl>
                                              <a:dgm id="{259DEB2E-A6C7-496B-A4B2-CC0AEE9F1E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graphicEl>
                                              <a:dgm id="{259DEB2E-A6C7-496B-A4B2-CC0AEE9F1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graphicEl>
                                              <a:dgm id="{259DEB2E-A6C7-496B-A4B2-CC0AEE9F1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C4FBC9-BFBB-4CAE-BB12-86E8665FC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graphicEl>
                                              <a:dgm id="{B2C4FBC9-BFBB-4CAE-BB12-86E8665FC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B2C4FBC9-BFBB-4CAE-BB12-86E8665FC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graphicEl>
                                              <a:dgm id="{B2C4FBC9-BFBB-4CAE-BB12-86E8665FC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281BBC-D797-4C6C-B872-343A66AF4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graphicEl>
                                              <a:dgm id="{8B281BBC-D797-4C6C-B872-343A66AF41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graphicEl>
                                              <a:dgm id="{8B281BBC-D797-4C6C-B872-343A66AF4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graphicEl>
                                              <a:dgm id="{8B281BBC-D797-4C6C-B872-343A66AF4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E7790D-1882-4642-88CD-EB3238B08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graphicEl>
                                              <a:dgm id="{AFE7790D-1882-4642-88CD-EB3238B08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graphicEl>
                                              <a:dgm id="{AFE7790D-1882-4642-88CD-EB3238B08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graphicEl>
                                              <a:dgm id="{AFE7790D-1882-4642-88CD-EB3238B08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8DA903-D713-4A3B-86C8-EBA8AB763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graphicEl>
                                              <a:dgm id="{1C8DA903-D713-4A3B-86C8-EBA8AB7635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graphicEl>
                                              <a:dgm id="{1C8DA903-D713-4A3B-86C8-EBA8AB763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graphicEl>
                                              <a:dgm id="{1C8DA903-D713-4A3B-86C8-EBA8AB763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 milestones</a:t>
            </a:r>
            <a:endParaRPr lang="en-US"/>
          </a:p>
        </p:txBody>
      </p:sp>
      <p:pic>
        <p:nvPicPr>
          <p:cNvPr id="1028" name="Picture 4" descr="http://www.keip.in/bl3/images/milestones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3"/>
          <a:stretch/>
        </p:blipFill>
        <p:spPr bwMode="auto">
          <a:xfrm>
            <a:off x="1390650" y="1301832"/>
            <a:ext cx="6305550" cy="5403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shrikrishnahrudayalaya.com/images/7734milesto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638298"/>
            <a:ext cx="7029450" cy="4686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47244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smtClean="0"/>
              <a:t>A milestone consists of a </a:t>
            </a:r>
            <a:r>
              <a:rPr lang="en-US" sz="2400" b="1" smtClean="0">
                <a:solidFill>
                  <a:srgbClr val="0070C0"/>
                </a:solidFill>
              </a:rPr>
              <a:t>due date</a:t>
            </a:r>
            <a:r>
              <a:rPr lang="en-US" sz="2400" smtClean="0"/>
              <a:t> and </a:t>
            </a:r>
            <a:r>
              <a:rPr lang="en-US" sz="2400" b="1" smtClean="0">
                <a:solidFill>
                  <a:srgbClr val="0070C0"/>
                </a:solidFill>
              </a:rPr>
              <a:t>specific scope of achievements</a:t>
            </a:r>
            <a:r>
              <a:rPr lang="en-US" sz="240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smtClean="0"/>
              <a:t>Any non-finished milestone is </a:t>
            </a:r>
            <a:r>
              <a:rPr lang="en-US" sz="2400" b="1" smtClean="0">
                <a:solidFill>
                  <a:srgbClr val="0070C0"/>
                </a:solidFill>
              </a:rPr>
              <a:t>adjustable</a:t>
            </a:r>
            <a:r>
              <a:rPr lang="en-US" sz="2400" smtClean="0"/>
              <a:t>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3881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5578E-6 L -0.23855 -0.194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27" y="-9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9861E-6 L 0.22604 -0.180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-90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 with your time</a:t>
            </a:r>
            <a:endParaRPr lang="en-US"/>
          </a:p>
        </p:txBody>
      </p:sp>
      <p:pic>
        <p:nvPicPr>
          <p:cNvPr id="3" name="Picture 2" descr="http://www.rentscouter.com/blog/wp-content/uploads/2012/09/time-management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32" y="1793596"/>
            <a:ext cx="4998068" cy="44548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31668" y="3088996"/>
            <a:ext cx="175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Focus </a:t>
            </a:r>
            <a:r>
              <a:rPr lang="en-US" sz="4400" b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100</a:t>
            </a:r>
            <a:r>
              <a:rPr lang="en-US" sz="4400" b="1" smtClean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%</a:t>
            </a:r>
            <a:endParaRPr lang="en-US" sz="4400" b="1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784196"/>
            <a:ext cx="1981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Take regular breaks</a:t>
            </a:r>
            <a:endParaRPr lang="en-US" sz="4400" b="1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8266" y="6088559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 multi-tasking</a:t>
            </a:r>
            <a:endParaRPr lang="en-US" sz="4400" b="1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0800" y="1143000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Stick to your plan</a:t>
            </a:r>
            <a:endParaRPr lang="en-US" sz="4400" b="1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44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 and learn</a:t>
            </a:r>
            <a:endParaRPr lang="en-US"/>
          </a:p>
        </p:txBody>
      </p:sp>
      <p:pic>
        <p:nvPicPr>
          <p:cNvPr id="10" name="Picture 4" descr="http://joel.inpointform.net/wp-content/uploads/2010/11/burndown1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8" y="1841714"/>
            <a:ext cx="7337530" cy="425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990600" y="3968857"/>
            <a:ext cx="4572000" cy="984143"/>
            <a:chOff x="990600" y="3968857"/>
            <a:chExt cx="4572000" cy="984143"/>
          </a:xfrm>
        </p:grpSpPr>
        <p:sp>
          <p:nvSpPr>
            <p:cNvPr id="12" name="TextBox 11"/>
            <p:cNvSpPr txBox="1"/>
            <p:nvPr/>
          </p:nvSpPr>
          <p:spPr>
            <a:xfrm>
              <a:off x="990600" y="4583668"/>
              <a:ext cx="457200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smtClean="0">
                  <a:solidFill>
                    <a:srgbClr val="FFFF00"/>
                  </a:solidFill>
                </a:rPr>
                <a:t>Ahead of schedule</a:t>
              </a:r>
              <a:r>
                <a:rPr lang="en-US" smtClean="0"/>
                <a:t>: Why? Will apply next time.</a:t>
              </a:r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4267200" y="3968857"/>
              <a:ext cx="381000" cy="61481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00400" y="2209800"/>
            <a:ext cx="4800600" cy="773668"/>
            <a:chOff x="3200400" y="2209800"/>
            <a:chExt cx="4800600" cy="773668"/>
          </a:xfrm>
        </p:grpSpPr>
        <p:sp>
          <p:nvSpPr>
            <p:cNvPr id="4" name="TextBox 3"/>
            <p:cNvSpPr txBox="1"/>
            <p:nvPr/>
          </p:nvSpPr>
          <p:spPr>
            <a:xfrm>
              <a:off x="3200400" y="2209800"/>
              <a:ext cx="480060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b="1" smtClean="0">
                  <a:solidFill>
                    <a:srgbClr val="FFFF00"/>
                  </a:solidFill>
                </a:rPr>
                <a:t>Behind schedule</a:t>
              </a:r>
              <a:r>
                <a:rPr lang="en-US" smtClean="0"/>
                <a:t>: Why? How to avoid next time?</a:t>
              </a:r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581400" y="2590800"/>
              <a:ext cx="304800" cy="3926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905000" y="2057400"/>
            <a:ext cx="5410200" cy="3830895"/>
            <a:chOff x="1905000" y="2316480"/>
            <a:chExt cx="5410200" cy="3830895"/>
          </a:xfrm>
        </p:grpSpPr>
        <p:pic>
          <p:nvPicPr>
            <p:cNvPr id="20" name="Picture 2" descr="http://www.tnooz.com/wp-content/uploads/2012/01/review-geek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2316480"/>
              <a:ext cx="5410200" cy="32461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05000" y="5562600"/>
              <a:ext cx="5410200" cy="584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smtClean="0"/>
                <a:t>Overall evaluation first</a:t>
              </a:r>
              <a:endParaRPr lang="en-US" sz="3200" b="1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905000" y="3657600"/>
            <a:ext cx="5410200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Specific evaluation then …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35278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Then, start a new cycle</a:t>
            </a:r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6689355"/>
              </p:ext>
            </p:extLst>
          </p:nvPr>
        </p:nvGraphicFramePr>
        <p:xfrm>
          <a:off x="533400" y="1473200"/>
          <a:ext cx="80772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69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8AF081-1424-47F6-BD98-6B441CAF8E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198AF081-1424-47F6-BD98-6B441CAF8E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198AF081-1424-47F6-BD98-6B441CAF8E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graphicEl>
                                              <a:dgm id="{198AF081-1424-47F6-BD98-6B441CAF8E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A2506F-4872-4FF4-9C87-A30DE0D5C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graphicEl>
                                              <a:dgm id="{9CA2506F-4872-4FF4-9C87-A30DE0D5C2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9CA2506F-4872-4FF4-9C87-A30DE0D5C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9CA2506F-4872-4FF4-9C87-A30DE0D5C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8CB5B0-71C5-424C-A36D-95533D42D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C18CB5B0-71C5-424C-A36D-95533D42DF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C18CB5B0-71C5-424C-A36D-95533D42D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graphicEl>
                                              <a:dgm id="{C18CB5B0-71C5-424C-A36D-95533D42D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036EBE-77D5-428C-8B62-31FA261BA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graphicEl>
                                              <a:dgm id="{6C036EBE-77D5-428C-8B62-31FA261BA2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graphicEl>
                                              <a:dgm id="{6C036EBE-77D5-428C-8B62-31FA261BA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graphicEl>
                                              <a:dgm id="{6C036EBE-77D5-428C-8B62-31FA261BA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5B7D020-5CFA-45FC-8225-8D8ADEC0BF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A5B7D020-5CFA-45FC-8225-8D8ADEC0BF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A5B7D020-5CFA-45FC-8225-8D8ADEC0BF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graphicEl>
                                              <a:dgm id="{A5B7D020-5CFA-45FC-8225-8D8ADEC0BF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785C82F-2118-43F0-96F4-351F67602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graphicEl>
                                              <a:dgm id="{6785C82F-2118-43F0-96F4-351F67602B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graphicEl>
                                              <a:dgm id="{6785C82F-2118-43F0-96F4-351F67602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graphicEl>
                                              <a:dgm id="{6785C82F-2118-43F0-96F4-351F67602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911C18-913E-4AEB-8184-CBA5D1A41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graphicEl>
                                              <a:dgm id="{6A911C18-913E-4AEB-8184-CBA5D1A417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6A911C18-913E-4AEB-8184-CBA5D1A41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graphicEl>
                                              <a:dgm id="{6A911C18-913E-4AEB-8184-CBA5D1A41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BC31AA5-48F2-4B43-8BB0-B34B629EE5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graphicEl>
                                              <a:dgm id="{BBC31AA5-48F2-4B43-8BB0-B34B629EE5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graphicEl>
                                              <a:dgm id="{BBC31AA5-48F2-4B43-8BB0-B34B629EE5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graphicEl>
                                              <a:dgm id="{BBC31AA5-48F2-4B43-8BB0-B34B629EE5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quick review</a:t>
            </a:r>
            <a:endParaRPr lang="en-US"/>
          </a:p>
        </p:txBody>
      </p:sp>
      <p:pic>
        <p:nvPicPr>
          <p:cNvPr id="9218" name="Picture 2" descr="http://us.123rf.com/400wm/400/400/doglikehorse/doglikehorse1201/doglikehorse120100117/12040136-blackboard-with-important-time-management-concep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72" y="1524000"/>
            <a:ext cx="6295490" cy="4847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23472" y="5334000"/>
            <a:ext cx="6295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Anything new or wrong?</a:t>
            </a:r>
            <a:endParaRPr lang="en-US" sz="320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392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smtClean="0">
                <a:hlinkClick r:id="rId2"/>
              </a:rPr>
              <a:t>http</a:t>
            </a:r>
            <a:r>
              <a:rPr lang="en-US" sz="2800">
                <a:hlinkClick r:id="rId2"/>
              </a:rPr>
              <a:t>://</a:t>
            </a:r>
            <a:r>
              <a:rPr lang="en-US" sz="2800" smtClean="0">
                <a:hlinkClick r:id="rId2"/>
              </a:rPr>
              <a:t>en.wikipedia.org/wiki/Time_management</a:t>
            </a:r>
            <a:endParaRPr lang="en-US" sz="2800" smtClean="0"/>
          </a:p>
          <a:p>
            <a:r>
              <a:rPr lang="en-US" sz="2800">
                <a:hlinkClick r:id="rId3"/>
              </a:rPr>
              <a:t>http://</a:t>
            </a:r>
            <a:r>
              <a:rPr lang="en-US" sz="2800" smtClean="0">
                <a:hlinkClick r:id="rId3"/>
              </a:rPr>
              <a:t>gradschool.about.com/cs/timemanagement/a/time.htm</a:t>
            </a:r>
            <a:endParaRPr lang="en-US" sz="2800" smtClean="0"/>
          </a:p>
          <a:p>
            <a:r>
              <a:rPr lang="en-US" sz="2800">
                <a:hlinkClick r:id="rId4"/>
              </a:rPr>
              <a:t>http://</a:t>
            </a:r>
            <a:r>
              <a:rPr lang="en-US" sz="2800" smtClean="0">
                <a:hlinkClick r:id="rId4"/>
              </a:rPr>
              <a:t>www.wikihow.com/Manage-Your-Time</a:t>
            </a:r>
            <a:endParaRPr lang="en-US" sz="2800" smtClean="0"/>
          </a:p>
          <a:p>
            <a:endParaRPr lang="en-US" smtClean="0"/>
          </a:p>
          <a:p>
            <a:endParaRPr lang="en-US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143000"/>
            <a:ext cx="4495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Thanks for coming.</a:t>
            </a:r>
          </a:p>
          <a:p>
            <a:pPr algn="ctr"/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See </a:t>
            </a:r>
            <a:r>
              <a:rPr lang="en-US" sz="6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ya</a:t>
            </a:r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!</a:t>
            </a:r>
          </a:p>
        </p:txBody>
      </p:sp>
      <p:pic>
        <p:nvPicPr>
          <p:cNvPr id="6" name="Picture 6" descr="http://www.ad4k.com/images/2012/07/03/9242/stress-management-techniques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78" y="1295400"/>
            <a:ext cx="3673930" cy="342900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300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Oh, my God!</a:t>
            </a:r>
            <a:endParaRPr lang="en-US"/>
          </a:p>
        </p:txBody>
      </p:sp>
      <p:pic>
        <p:nvPicPr>
          <p:cNvPr id="8194" name="Picture 2" descr="http://4.bp.blogspot.com/-UFnkG8GGVNg/UQsFkbIEhrI/AAAAAAAABZc/Exxcey-XA1w/s1600/10a1-time-manag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620000" cy="5391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08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Introduce the concept of time management</a:t>
            </a:r>
          </a:p>
          <a:p>
            <a:r>
              <a:rPr lang="en-US" smtClean="0"/>
              <a:t>Introduce how to manage your time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3869" y="3373742"/>
            <a:ext cx="3179821" cy="2206016"/>
            <a:chOff x="381000" y="2895600"/>
            <a:chExt cx="5486400" cy="380621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895600"/>
              <a:ext cx="3819526" cy="38062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 descr="http://www.mauihealth.com/time-management-skills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3539403"/>
              <a:ext cx="1981200" cy="251861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://24.media.tumblr.com/tumblr_m2vungTfMJ1qznniio1_12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73742"/>
            <a:ext cx="2239962" cy="223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49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our time problem?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3819526" cy="380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://www.mauihealth.com/time-management-skil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77403"/>
            <a:ext cx="1981200" cy="25186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5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I’m </a:t>
            </a:r>
            <a:r>
              <a:rPr lang="en-US" smtClean="0"/>
              <a:t>very </a:t>
            </a:r>
            <a:r>
              <a:rPr lang="en-US" smtClean="0"/>
              <a:t>busy with tons of things!</a:t>
            </a:r>
            <a:endParaRPr lang="en-US"/>
          </a:p>
        </p:txBody>
      </p:sp>
      <p:pic>
        <p:nvPicPr>
          <p:cNvPr id="3" name="Picture 6" descr="http://1.bp.blogspot.com/-LXQFGqJnTaQ/UGr8VpexiyI/AAAAAAAABBo/W3uYEwfB6hg/s1600/Time+Management+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50"/>
          <a:stretch/>
        </p:blipFill>
        <p:spPr bwMode="auto">
          <a:xfrm>
            <a:off x="2105025" y="1600200"/>
            <a:ext cx="4829175" cy="482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 am I.</a:t>
            </a:r>
            <a:endParaRPr lang="en-US"/>
          </a:p>
        </p:txBody>
      </p:sp>
      <p:pic>
        <p:nvPicPr>
          <p:cNvPr id="3076" name="Picture 4" descr="http://mikeblocker.files.wordpress.com/2012/12/time-management-2.gif?w=510&amp;h=31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3" y="1571626"/>
            <a:ext cx="7891924" cy="490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9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So is everyone.</a:t>
            </a:r>
            <a:endParaRPr lang="en-US"/>
          </a:p>
        </p:txBody>
      </p:sp>
      <p:pic>
        <p:nvPicPr>
          <p:cNvPr id="3" name="Picture 6" descr="http://www.bpmwatch.com/wp-content/uploads/2013/01/time-management-cartoo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71600"/>
            <a:ext cx="4618102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4"/>
          <p:cNvSpPr/>
          <p:nvPr/>
        </p:nvSpPr>
        <p:spPr>
          <a:xfrm>
            <a:off x="6096000" y="3448050"/>
            <a:ext cx="2667000" cy="2133600"/>
          </a:xfrm>
          <a:prstGeom prst="cloudCallout">
            <a:avLst>
              <a:gd name="adj1" fmla="val -36218"/>
              <a:gd name="adj2" fmla="val 758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We all have a </a:t>
            </a:r>
            <a:r>
              <a:rPr lang="en-US" sz="3200" smtClean="0">
                <a:solidFill>
                  <a:schemeClr val="tx1"/>
                </a:solidFill>
              </a:rPr>
              <a:t>reason</a:t>
            </a:r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3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But our time is limited </a:t>
            </a:r>
            <a:r>
              <a:rPr lang="en-US" smtClean="0">
                <a:sym typeface="Wingdings" pitchFamily="2" charset="2"/>
              </a:rPr>
              <a:t></a:t>
            </a:r>
            <a:endParaRPr lang="en-US"/>
          </a:p>
        </p:txBody>
      </p:sp>
      <p:pic>
        <p:nvPicPr>
          <p:cNvPr id="4098" name="Picture 2" descr="http://www.wordwatchers.net/wp-content/uploads/2012/12/Out_of_ti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524000"/>
            <a:ext cx="3086100" cy="476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sacornerstone.org/images/running-out-of-tomorr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90800"/>
            <a:ext cx="1905000" cy="3171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9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18039</TotalTime>
  <Words>477</Words>
  <Application>Microsoft Office PowerPoint</Application>
  <PresentationFormat>On-screen Show (4:3)</PresentationFormat>
  <Paragraphs>112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Time management</vt:lpstr>
      <vt:lpstr>A shocking start</vt:lpstr>
      <vt:lpstr>Oh, my God!</vt:lpstr>
      <vt:lpstr>Goals</vt:lpstr>
      <vt:lpstr>What is our time problem?</vt:lpstr>
      <vt:lpstr>I’m very busy with tons of things!</vt:lpstr>
      <vt:lpstr>So am I.</vt:lpstr>
      <vt:lpstr>So is everyone.</vt:lpstr>
      <vt:lpstr>But our time is limited </vt:lpstr>
      <vt:lpstr>So…</vt:lpstr>
      <vt:lpstr>What is time management?</vt:lpstr>
      <vt:lpstr>In full word…</vt:lpstr>
      <vt:lpstr>In brief…</vt:lpstr>
      <vt:lpstr>Then what?</vt:lpstr>
      <vt:lpstr>How to manage your time?</vt:lpstr>
      <vt:lpstr>Know your time</vt:lpstr>
      <vt:lpstr>Plan your time</vt:lpstr>
      <vt:lpstr>Set a goal</vt:lpstr>
      <vt:lpstr>… a SMART goal</vt:lpstr>
      <vt:lpstr>ListGP your TODOs</vt:lpstr>
      <vt:lpstr>LGroupP your TODOs</vt:lpstr>
      <vt:lpstr>LGPrioritize your TODOs</vt:lpstr>
      <vt:lpstr>Set milestones</vt:lpstr>
      <vt:lpstr>Run with your time</vt:lpstr>
      <vt:lpstr>Review and learn</vt:lpstr>
      <vt:lpstr>Then, start a new cycle</vt:lpstr>
      <vt:lpstr>A quick review</vt:lpstr>
      <vt:lpstr>References</vt:lpstr>
      <vt:lpstr>PowerPoint Presentation</vt:lpstr>
    </vt:vector>
  </TitlesOfParts>
  <Company>106/5A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</dc:title>
  <dc:creator>HUNGVT</dc:creator>
  <cp:lastModifiedBy>mycomputer</cp:lastModifiedBy>
  <cp:revision>2064</cp:revision>
  <dcterms:created xsi:type="dcterms:W3CDTF">2009-02-10T14:11:16Z</dcterms:created>
  <dcterms:modified xsi:type="dcterms:W3CDTF">2013-03-10T14:55:21Z</dcterms:modified>
</cp:coreProperties>
</file>